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33CC-5D7D-42CB-91B1-7D6DA85AFA38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42FD-5E83-4CD9-8583-C77CBD8761A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33CC-5D7D-42CB-91B1-7D6DA85AFA38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42FD-5E83-4CD9-8583-C77CBD8761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33CC-5D7D-42CB-91B1-7D6DA85AFA38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42FD-5E83-4CD9-8583-C77CBD8761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33CC-5D7D-42CB-91B1-7D6DA85AFA38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42FD-5E83-4CD9-8583-C77CBD8761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33CC-5D7D-42CB-91B1-7D6DA85AFA38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A2742FD-5E83-4CD9-8583-C77CBD8761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33CC-5D7D-42CB-91B1-7D6DA85AFA38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42FD-5E83-4CD9-8583-C77CBD8761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33CC-5D7D-42CB-91B1-7D6DA85AFA38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42FD-5E83-4CD9-8583-C77CBD8761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33CC-5D7D-42CB-91B1-7D6DA85AFA38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42FD-5E83-4CD9-8583-C77CBD8761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33CC-5D7D-42CB-91B1-7D6DA85AFA38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42FD-5E83-4CD9-8583-C77CBD8761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33CC-5D7D-42CB-91B1-7D6DA85AFA38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42FD-5E83-4CD9-8583-C77CBD8761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33CC-5D7D-42CB-91B1-7D6DA85AFA38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42FD-5E83-4CD9-8583-C77CBD8761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D233CC-5D7D-42CB-91B1-7D6DA85AFA38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2742FD-5E83-4CD9-8583-C77CBD8761A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Mean Value Theorem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Why is it the second most important theorem in calculus?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606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Some Familiar </a:t>
            </a:r>
            <a:r>
              <a:rPr lang="en-US" sz="2700" dirty="0" smtClean="0"/>
              <a:t>(and important) </a:t>
            </a:r>
            <a:r>
              <a:rPr lang="en-US" sz="3600" dirty="0" smtClean="0"/>
              <a:t>Principles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Two closely related facts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 suppose we have some fixed constant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differentiable functions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then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dirty="0" smtClean="0">
                <a:cs typeface="Times New Roman" pitchFamily="18" charset="0"/>
              </a:rPr>
              <a:t>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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) 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dirty="0">
                <a:cs typeface="Times New Roman" pitchFamily="18" charset="0"/>
              </a:rPr>
              <a:t>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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dirty="0">
                <a:cs typeface="Times New Roman" pitchFamily="18" charset="0"/>
              </a:rPr>
              <a:t>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3716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3716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Suppose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we have 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differentiable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is increasing on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dirty="0" smtClean="0">
                <a:cs typeface="Times New Roman" pitchFamily="18" charset="0"/>
              </a:rPr>
              <a:t>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  <a:sym typeface="Symbol"/>
              </a:rPr>
              <a:t>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decreasing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dirty="0" smtClean="0">
                <a:cs typeface="Times New Roman" pitchFamily="18" charset="0"/>
              </a:rPr>
              <a:t>’ </a:t>
            </a:r>
            <a:r>
              <a:rPr lang="en-US" dirty="0" smtClean="0">
                <a:cs typeface="Times New Roman" pitchFamily="18" charset="0"/>
                <a:sym typeface="Symbol"/>
              </a:rPr>
              <a:t>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0  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3716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3276600" y="3429000"/>
            <a:ext cx="4876800" cy="2819400"/>
          </a:xfrm>
          <a:prstGeom prst="cloudCallout">
            <a:avLst>
              <a:gd name="adj1" fmla="val -59505"/>
              <a:gd name="adj2" fmla="val -344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How do we prove these things?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5540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We set up the (relevant) Difference Quotients and Take Limits!</a:t>
            </a:r>
            <a:endParaRPr lang="en-US" sz="4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Let’s try one!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6474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 Familiar </a:t>
            </a:r>
            <a:r>
              <a:rPr lang="en-US" sz="2700" dirty="0" smtClean="0"/>
              <a:t>(and more useful) </a:t>
            </a:r>
            <a:r>
              <a:rPr lang="en-US" sz="3600" dirty="0" smtClean="0"/>
              <a:t>Principles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Two closely related facts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 suppose we have some fixed constant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differentiable functions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dirty="0">
                <a:cs typeface="Times New Roman" pitchFamily="18" charset="0"/>
              </a:rPr>
              <a:t>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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 , then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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dirty="0">
                <a:cs typeface="Times New Roman" pitchFamily="18" charset="0"/>
              </a:rPr>
              <a:t>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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dirty="0">
                <a:cs typeface="Times New Roman" pitchFamily="18" charset="0"/>
              </a:rPr>
              <a:t>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then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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) 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3716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3716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Suppose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we have 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differentiable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dirty="0">
                <a:cs typeface="Times New Roman" pitchFamily="18" charset="0"/>
              </a:rPr>
              <a:t>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  <a:sym typeface="Symbol"/>
              </a:rPr>
              <a:t>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increasing on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dirty="0">
                <a:cs typeface="Times New Roman" pitchFamily="18" charset="0"/>
              </a:rPr>
              <a:t>’ </a:t>
            </a:r>
            <a:r>
              <a:rPr lang="en-US" dirty="0">
                <a:cs typeface="Times New Roman" pitchFamily="18" charset="0"/>
                <a:sym typeface="Symbol"/>
              </a:rPr>
              <a:t>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is decreasing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3716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2667000" y="2743200"/>
            <a:ext cx="4876800" cy="2819400"/>
          </a:xfrm>
          <a:prstGeom prst="cloudCallout">
            <a:avLst>
              <a:gd name="adj1" fmla="val -59505"/>
              <a:gd name="adj2" fmla="val -344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How do we prove </a:t>
            </a:r>
            <a:r>
              <a:rPr lang="en-US" sz="3200" i="1" dirty="0" smtClean="0"/>
              <a:t>these </a:t>
            </a:r>
            <a:r>
              <a:rPr lang="en-US" sz="3200" dirty="0" smtClean="0"/>
              <a:t>things?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9610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Problem:  </a:t>
            </a:r>
            <a:br>
              <a:rPr lang="en-US" sz="4000" dirty="0" smtClean="0"/>
            </a:br>
            <a:r>
              <a:rPr lang="en-US" sz="4000" dirty="0" smtClean="0"/>
              <a:t>we can’t “Un-Take”  the Limits!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969498"/>
          </a:xfrm>
        </p:spPr>
        <p:txBody>
          <a:bodyPr/>
          <a:lstStyle/>
          <a:p>
            <a:r>
              <a:rPr lang="en-US" dirty="0" smtClean="0"/>
              <a:t>Proving these requires more “finesse.”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75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267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The Mean Value Theorem</vt:lpstr>
      <vt:lpstr>Some Familiar (and important) Principles</vt:lpstr>
      <vt:lpstr>We set up the (relevant) Difference Quotients and Take Limits!</vt:lpstr>
      <vt:lpstr> Familiar (and more useful) Principles</vt:lpstr>
      <vt:lpstr>Problem:   we can’t “Un-Take”  the Limits!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Library and Information Services</dc:creator>
  <cp:lastModifiedBy>Library and Information Services</cp:lastModifiedBy>
  <cp:revision>14</cp:revision>
  <dcterms:created xsi:type="dcterms:W3CDTF">2012-04-11T14:36:03Z</dcterms:created>
  <dcterms:modified xsi:type="dcterms:W3CDTF">2012-04-11T15:06:49Z</dcterms:modified>
</cp:coreProperties>
</file>