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B3-639E-4DE0-9F76-7C884C54BB9D}" type="datetimeFigureOut">
              <a:rPr lang="en-US" smtClean="0"/>
              <a:t>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B06-8BDE-4529-A6F3-AD662F5C72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B3-639E-4DE0-9F76-7C884C54BB9D}" type="datetimeFigureOut">
              <a:rPr lang="en-US" smtClean="0"/>
              <a:t>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B06-8BDE-4529-A6F3-AD662F5C7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B3-639E-4DE0-9F76-7C884C54BB9D}" type="datetimeFigureOut">
              <a:rPr lang="en-US" smtClean="0"/>
              <a:t>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B06-8BDE-4529-A6F3-AD662F5C7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B3-639E-4DE0-9F76-7C884C54BB9D}" type="datetimeFigureOut">
              <a:rPr lang="en-US" smtClean="0"/>
              <a:t>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B06-8BDE-4529-A6F3-AD662F5C7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B3-639E-4DE0-9F76-7C884C54BB9D}" type="datetimeFigureOut">
              <a:rPr lang="en-US" smtClean="0"/>
              <a:t>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B06-8BDE-4529-A6F3-AD662F5C72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B3-639E-4DE0-9F76-7C884C54BB9D}" type="datetimeFigureOut">
              <a:rPr lang="en-US" smtClean="0"/>
              <a:t>2/3/2009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B06-8BDE-4529-A6F3-AD662F5C7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B3-639E-4DE0-9F76-7C884C54BB9D}" type="datetimeFigureOut">
              <a:rPr lang="en-US" smtClean="0"/>
              <a:t>2/3/2009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B06-8BDE-4529-A6F3-AD662F5C7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B3-639E-4DE0-9F76-7C884C54BB9D}" type="datetimeFigureOut">
              <a:rPr lang="en-US" smtClean="0"/>
              <a:t>2/3/2009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B06-8BDE-4529-A6F3-AD662F5C7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B3-639E-4DE0-9F76-7C884C54BB9D}" type="datetimeFigureOut">
              <a:rPr lang="en-US" smtClean="0"/>
              <a:t>2/3/2009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B06-8BDE-4529-A6F3-AD662F5C7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BDB3-639E-4DE0-9F76-7C884C54BB9D}" type="datetimeFigureOut">
              <a:rPr lang="en-US" smtClean="0"/>
              <a:t>2/3/2009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B06-8BDE-4529-A6F3-AD662F5C72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9E3BDB3-639E-4DE0-9F76-7C884C54BB9D}" type="datetimeFigureOut">
              <a:rPr lang="en-US" smtClean="0"/>
              <a:t>2/3/2009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F06B06-8BDE-4529-A6F3-AD662F5C72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9E3BDB3-639E-4DE0-9F76-7C884C54BB9D}" type="datetimeFigureOut">
              <a:rPr lang="en-US" smtClean="0"/>
              <a:t>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F06B06-8BDE-4529-A6F3-AD662F5C72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ketball-reference.com/" TargetMode="External"/><Relationship Id="rId2" Type="http://schemas.openxmlformats.org/officeDocument/2006/relationships/hyperlink" Target="http://www.nb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chaeljordansworld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 Early Careers of Michael Jordan, Kobe Bryant, and </a:t>
            </a:r>
            <a:r>
              <a:rPr lang="en-US" dirty="0" err="1" smtClean="0"/>
              <a:t>Lebron</a:t>
            </a:r>
            <a:r>
              <a:rPr lang="en-US" dirty="0" smtClean="0"/>
              <a:t> James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81000"/>
            <a:ext cx="2319337" cy="287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81000"/>
            <a:ext cx="23241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33400"/>
            <a:ext cx="2257425" cy="273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Rebound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Variable    N   </a:t>
            </a:r>
            <a:r>
              <a:rPr lang="en-US" sz="1800" dirty="0" smtClean="0"/>
              <a:t> Mean   SE </a:t>
            </a:r>
            <a:r>
              <a:rPr lang="en-US" sz="1800" dirty="0" smtClean="0"/>
              <a:t>Mean  </a:t>
            </a:r>
            <a:r>
              <a:rPr lang="en-US" sz="1800" dirty="0" err="1" smtClean="0"/>
              <a:t>StDev</a:t>
            </a:r>
            <a:r>
              <a:rPr lang="en-US" sz="1800" dirty="0" smtClean="0"/>
              <a:t>  Minimum     Q1  </a:t>
            </a:r>
            <a:r>
              <a:rPr lang="en-US" sz="1800" dirty="0" smtClean="0"/>
              <a:t>   Median     </a:t>
            </a:r>
            <a:r>
              <a:rPr lang="en-US" sz="1800" dirty="0" smtClean="0"/>
              <a:t>Q3  </a:t>
            </a:r>
            <a:r>
              <a:rPr lang="en-US" sz="1800" dirty="0" smtClean="0"/>
              <a:t>  Maximum</a:t>
            </a:r>
            <a:endParaRPr lang="en-US" sz="1800" dirty="0" smtClean="0"/>
          </a:p>
          <a:p>
            <a:r>
              <a:rPr lang="en-US" sz="1800" dirty="0" smtClean="0"/>
              <a:t>Jordan    </a:t>
            </a:r>
            <a:r>
              <a:rPr lang="en-US" sz="1800" dirty="0" smtClean="0"/>
              <a:t> 409  </a:t>
            </a:r>
            <a:r>
              <a:rPr lang="en-US" sz="1800" dirty="0" smtClean="0"/>
              <a:t>6.430    </a:t>
            </a:r>
            <a:r>
              <a:rPr lang="en-US" sz="1800" dirty="0" smtClean="0"/>
              <a:t>  0.155      3.142      0.000        4.000   </a:t>
            </a:r>
            <a:r>
              <a:rPr lang="en-US" sz="1800" dirty="0" smtClean="0"/>
              <a:t>6.000  </a:t>
            </a:r>
            <a:r>
              <a:rPr lang="en-US" sz="1800" dirty="0" smtClean="0"/>
              <a:t>   8.000      18.000</a:t>
            </a:r>
            <a:endParaRPr lang="en-US" sz="1800" dirty="0" smtClean="0"/>
          </a:p>
          <a:p>
            <a:r>
              <a:rPr lang="pl-PL" sz="1800" dirty="0" smtClean="0"/>
              <a:t>Kobe      </a:t>
            </a:r>
            <a:r>
              <a:rPr lang="en-US" sz="1800" dirty="0" smtClean="0"/>
              <a:t>   </a:t>
            </a:r>
            <a:r>
              <a:rPr lang="pl-PL" sz="1800" dirty="0" smtClean="0"/>
              <a:t>346  </a:t>
            </a:r>
            <a:r>
              <a:rPr lang="pl-PL" sz="1800" dirty="0" smtClean="0"/>
              <a:t>6.023    </a:t>
            </a:r>
            <a:r>
              <a:rPr lang="en-US" sz="1800" dirty="0" smtClean="0"/>
              <a:t>  </a:t>
            </a:r>
            <a:r>
              <a:rPr lang="pl-PL" sz="1800" dirty="0" smtClean="0"/>
              <a:t>0.158  </a:t>
            </a:r>
            <a:r>
              <a:rPr lang="en-US" sz="1800" dirty="0" smtClean="0"/>
              <a:t>    </a:t>
            </a:r>
            <a:r>
              <a:rPr lang="pl-PL" sz="1800" dirty="0" smtClean="0"/>
              <a:t>2.942    </a:t>
            </a:r>
            <a:r>
              <a:rPr lang="en-US" sz="1800" dirty="0" smtClean="0"/>
              <a:t>  </a:t>
            </a:r>
            <a:r>
              <a:rPr lang="pl-PL" sz="1800" dirty="0" smtClean="0"/>
              <a:t>0.000  </a:t>
            </a:r>
            <a:r>
              <a:rPr lang="en-US" sz="1800" dirty="0" smtClean="0"/>
              <a:t>     </a:t>
            </a:r>
            <a:r>
              <a:rPr lang="pl-PL" sz="1800" dirty="0" smtClean="0"/>
              <a:t>4.000   </a:t>
            </a:r>
            <a:r>
              <a:rPr lang="pl-PL" sz="1800" dirty="0" smtClean="0"/>
              <a:t>6.000  </a:t>
            </a:r>
            <a:r>
              <a:rPr lang="en-US" sz="1800" dirty="0" smtClean="0"/>
              <a:t>   </a:t>
            </a:r>
            <a:r>
              <a:rPr lang="pl-PL" sz="1800" dirty="0" smtClean="0"/>
              <a:t>8.000   </a:t>
            </a:r>
            <a:r>
              <a:rPr lang="en-US" sz="1800" dirty="0" smtClean="0"/>
              <a:t>   </a:t>
            </a:r>
            <a:r>
              <a:rPr lang="pl-PL" sz="1800" dirty="0" smtClean="0"/>
              <a:t>15.000</a:t>
            </a:r>
            <a:endParaRPr lang="pl-PL" sz="1800" dirty="0" smtClean="0"/>
          </a:p>
          <a:p>
            <a:r>
              <a:rPr lang="es-ES" sz="1800" dirty="0" err="1" smtClean="0"/>
              <a:t>Lebron</a:t>
            </a:r>
            <a:r>
              <a:rPr lang="es-ES" sz="1800" dirty="0" smtClean="0"/>
              <a:t>   </a:t>
            </a:r>
            <a:r>
              <a:rPr lang="es-ES" sz="1800" dirty="0" smtClean="0"/>
              <a:t>  </a:t>
            </a:r>
            <a:r>
              <a:rPr lang="es-ES" sz="1800" dirty="0" smtClean="0"/>
              <a:t>391  </a:t>
            </a:r>
            <a:r>
              <a:rPr lang="es-ES" sz="1800" dirty="0" smtClean="0"/>
              <a:t> 6.890     0.154      3.053       </a:t>
            </a:r>
            <a:r>
              <a:rPr lang="es-ES" sz="1800" dirty="0" smtClean="0"/>
              <a:t>0.000  </a:t>
            </a:r>
            <a:r>
              <a:rPr lang="es-ES" sz="1800" dirty="0" smtClean="0"/>
              <a:t>     5.000   </a:t>
            </a:r>
            <a:r>
              <a:rPr lang="es-ES" sz="1800" dirty="0" smtClean="0"/>
              <a:t>7.000  </a:t>
            </a:r>
            <a:r>
              <a:rPr lang="es-ES" sz="1800" dirty="0" smtClean="0"/>
              <a:t>   9.000      19.000</a:t>
            </a:r>
            <a:endParaRPr lang="es-ES" sz="1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Season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Jordan clearly scores more points</a:t>
            </a:r>
          </a:p>
          <a:p>
            <a:r>
              <a:rPr lang="en-US" dirty="0" err="1" smtClean="0"/>
              <a:t>Lebron</a:t>
            </a:r>
            <a:r>
              <a:rPr lang="en-US" dirty="0" smtClean="0"/>
              <a:t> leads in rebounds and assists, yet does not dominate the competition like Jordan does in points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 &amp; </a:t>
            </a:r>
            <a:br>
              <a:rPr lang="en-US" dirty="0" smtClean="0"/>
            </a:br>
            <a:r>
              <a:rPr lang="en-US" dirty="0" smtClean="0"/>
              <a:t>Further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Michael Jordan clearly scores more points</a:t>
            </a:r>
          </a:p>
          <a:p>
            <a:r>
              <a:rPr lang="en-US" sz="2400" dirty="0" err="1" smtClean="0"/>
              <a:t>Lebron</a:t>
            </a:r>
            <a:r>
              <a:rPr lang="en-US" sz="2400" dirty="0" smtClean="0"/>
              <a:t> leads in assists and rebounds during the regular season and playoffs</a:t>
            </a:r>
          </a:p>
          <a:p>
            <a:r>
              <a:rPr lang="en-US" sz="2400" dirty="0" smtClean="0"/>
              <a:t>Overall Jordan’s offensive production still appears to outweigh the other two players</a:t>
            </a:r>
          </a:p>
          <a:p>
            <a:r>
              <a:rPr lang="en-US" sz="2400" dirty="0" smtClean="0"/>
              <a:t>We did not examine any defensive statistics (they were unavailable)</a:t>
            </a:r>
          </a:p>
          <a:p>
            <a:r>
              <a:rPr lang="en-US" sz="2400" dirty="0" smtClean="0"/>
              <a:t>We did not consider strength of team</a:t>
            </a:r>
          </a:p>
          <a:p>
            <a:r>
              <a:rPr lang="en-US" sz="2400" dirty="0" smtClean="0"/>
              <a:t>Jordan played in college, was older and may have been more prepared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www.nba.com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www.basketball-reference.com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www.michaeljordansworld.com</a:t>
            </a:r>
            <a:endParaRPr lang="en-US" dirty="0" smtClean="0"/>
          </a:p>
          <a:p>
            <a:r>
              <a:rPr lang="en-US" dirty="0" smtClean="0"/>
              <a:t>Google Image Search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good estimate of a player’s performance is shown in statistics (points, rebounds, &amp; assists)</a:t>
            </a:r>
          </a:p>
          <a:p>
            <a:r>
              <a:rPr lang="en-US" dirty="0" smtClean="0"/>
              <a:t>Presuming that Michael Jordan is the best basketball player of the three during his early career, we expected his values to be higher than Kobe Bryant’s or </a:t>
            </a:r>
            <a:r>
              <a:rPr lang="en-US" dirty="0" err="1" smtClean="0"/>
              <a:t>Lebron</a:t>
            </a:r>
            <a:r>
              <a:rPr lang="en-US" dirty="0" smtClean="0"/>
              <a:t> James’</a:t>
            </a:r>
          </a:p>
          <a:p>
            <a:r>
              <a:rPr lang="en-US" dirty="0" smtClean="0"/>
              <a:t>We also chose to analyze big game statistics, looking into playoffs performances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looked at the first five seasons of each player as a full-time starter (Kobe didn’t start his first two seasons)</a:t>
            </a:r>
          </a:p>
          <a:p>
            <a:r>
              <a:rPr lang="en-US" dirty="0" smtClean="0"/>
              <a:t>Michael Jordan’s second season was excluded as he broke his foot and missed most of the season</a:t>
            </a:r>
          </a:p>
          <a:p>
            <a:r>
              <a:rPr lang="en-US" dirty="0" smtClean="0"/>
              <a:t>All statistics were examined game-by-game over the five year period and not season averages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Variable    N  </a:t>
            </a:r>
            <a:r>
              <a:rPr lang="en-US" sz="2000" dirty="0" smtClean="0"/>
              <a:t>     Mean  </a:t>
            </a:r>
            <a:r>
              <a:rPr lang="en-US" sz="2000" dirty="0" smtClean="0"/>
              <a:t>SE Mean  </a:t>
            </a:r>
            <a:r>
              <a:rPr lang="en-US" sz="2000" dirty="0" err="1" smtClean="0"/>
              <a:t>StDev</a:t>
            </a:r>
            <a:r>
              <a:rPr lang="en-US" sz="2000" dirty="0" smtClean="0"/>
              <a:t>  Minimum      Q1  </a:t>
            </a:r>
            <a:r>
              <a:rPr lang="en-US" sz="2000" dirty="0" smtClean="0"/>
              <a:t>    Median      </a:t>
            </a:r>
            <a:r>
              <a:rPr lang="en-US" sz="2000" dirty="0" smtClean="0"/>
              <a:t>Q3</a:t>
            </a:r>
          </a:p>
          <a:p>
            <a:r>
              <a:rPr lang="en-US" sz="2000" dirty="0" smtClean="0"/>
              <a:t>Jordan    </a:t>
            </a:r>
            <a:r>
              <a:rPr lang="en-US" sz="2000" dirty="0" smtClean="0"/>
              <a:t> 409    33.271    </a:t>
            </a:r>
            <a:r>
              <a:rPr lang="en-US" sz="2000" dirty="0" smtClean="0"/>
              <a:t>0.466 </a:t>
            </a:r>
            <a:r>
              <a:rPr lang="en-US" sz="2000" dirty="0" smtClean="0"/>
              <a:t>      </a:t>
            </a:r>
            <a:r>
              <a:rPr lang="en-US" sz="2000" dirty="0" smtClean="0"/>
              <a:t>9.417   11.000  </a:t>
            </a:r>
            <a:r>
              <a:rPr lang="en-US" sz="2000" dirty="0" smtClean="0"/>
              <a:t>       27.000  </a:t>
            </a:r>
            <a:r>
              <a:rPr lang="en-US" sz="2000" dirty="0" smtClean="0"/>
              <a:t>33.000  39.000</a:t>
            </a:r>
          </a:p>
          <a:p>
            <a:r>
              <a:rPr lang="pl-PL" sz="2000" dirty="0" smtClean="0"/>
              <a:t>Kobe      </a:t>
            </a:r>
            <a:r>
              <a:rPr lang="en-US" sz="2000" dirty="0" smtClean="0"/>
              <a:t>   </a:t>
            </a:r>
            <a:r>
              <a:rPr lang="pl-PL" sz="2000" dirty="0" smtClean="0"/>
              <a:t>34</a:t>
            </a:r>
            <a:r>
              <a:rPr lang="en-US" sz="2000" dirty="0" smtClean="0"/>
              <a:t>6</a:t>
            </a:r>
            <a:r>
              <a:rPr lang="pl-PL" sz="2000" dirty="0" smtClean="0"/>
              <a:t>  </a:t>
            </a:r>
            <a:r>
              <a:rPr lang="en-US" sz="2000" dirty="0" smtClean="0"/>
              <a:t>  </a:t>
            </a:r>
            <a:r>
              <a:rPr lang="pl-PL" sz="2000" dirty="0" smtClean="0"/>
              <a:t>25.720   0.481  </a:t>
            </a:r>
            <a:r>
              <a:rPr lang="en-US" sz="2000" dirty="0" smtClean="0"/>
              <a:t>      </a:t>
            </a:r>
            <a:r>
              <a:rPr lang="pl-PL" sz="2000" dirty="0" smtClean="0"/>
              <a:t>8.950    </a:t>
            </a:r>
            <a:r>
              <a:rPr lang="pl-PL" sz="2000" dirty="0" smtClean="0"/>
              <a:t>0.000  </a:t>
            </a:r>
            <a:r>
              <a:rPr lang="en-US" sz="2000" dirty="0" smtClean="0"/>
              <a:t>       </a:t>
            </a:r>
            <a:r>
              <a:rPr lang="pl-PL" sz="2000" dirty="0" smtClean="0"/>
              <a:t>19.000  </a:t>
            </a:r>
            <a:r>
              <a:rPr lang="pl-PL" sz="2000" dirty="0" smtClean="0"/>
              <a:t>25.000  31.000</a:t>
            </a:r>
          </a:p>
          <a:p>
            <a:r>
              <a:rPr lang="es-ES" sz="2000" dirty="0" err="1" smtClean="0"/>
              <a:t>Lebron</a:t>
            </a:r>
            <a:r>
              <a:rPr lang="es-ES" sz="2000" dirty="0" smtClean="0"/>
              <a:t>    </a:t>
            </a:r>
            <a:r>
              <a:rPr lang="es-ES" sz="2000" dirty="0" smtClean="0"/>
              <a:t> 391    27.338    </a:t>
            </a:r>
            <a:r>
              <a:rPr lang="es-ES" sz="2000" dirty="0" smtClean="0"/>
              <a:t>0.444 </a:t>
            </a:r>
            <a:r>
              <a:rPr lang="es-ES" sz="2000" dirty="0" smtClean="0"/>
              <a:t>      </a:t>
            </a:r>
            <a:r>
              <a:rPr lang="es-ES" sz="2000" dirty="0" smtClean="0"/>
              <a:t>8.781    3.000  </a:t>
            </a:r>
            <a:r>
              <a:rPr lang="es-ES" sz="2000" dirty="0" smtClean="0"/>
              <a:t>        21.000  </a:t>
            </a:r>
            <a:r>
              <a:rPr lang="es-ES" sz="2000" dirty="0" smtClean="0"/>
              <a:t>27.000  33.000</a:t>
            </a:r>
          </a:p>
          <a:p>
            <a:endParaRPr lang="en-US" sz="2000" dirty="0" smtClean="0"/>
          </a:p>
          <a:p>
            <a:r>
              <a:rPr lang="en-US" sz="2000" dirty="0" smtClean="0"/>
              <a:t>Variable  Maximum</a:t>
            </a:r>
          </a:p>
          <a:p>
            <a:r>
              <a:rPr lang="en-US" sz="2000" dirty="0" smtClean="0"/>
              <a:t>Jordan     69.000</a:t>
            </a:r>
          </a:p>
          <a:p>
            <a:r>
              <a:rPr lang="en-US" sz="2000" dirty="0" smtClean="0"/>
              <a:t>Kobe       </a:t>
            </a:r>
            <a:r>
              <a:rPr lang="en-US" sz="2000" dirty="0" smtClean="0"/>
              <a:t> 56.000</a:t>
            </a:r>
            <a:endParaRPr lang="en-US" sz="2000" dirty="0" smtClean="0"/>
          </a:p>
          <a:p>
            <a:r>
              <a:rPr lang="en-US" sz="2000" dirty="0" err="1" smtClean="0"/>
              <a:t>Lebron</a:t>
            </a:r>
            <a:r>
              <a:rPr lang="en-US" sz="2000" dirty="0" smtClean="0"/>
              <a:t>     56.000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Variable    N  </a:t>
            </a:r>
            <a:r>
              <a:rPr lang="en-US" sz="1800" dirty="0" smtClean="0"/>
              <a:t>   Mean   SE </a:t>
            </a:r>
            <a:r>
              <a:rPr lang="en-US" sz="1800" dirty="0" smtClean="0"/>
              <a:t>Mean  </a:t>
            </a:r>
            <a:r>
              <a:rPr lang="en-US" sz="1800" dirty="0" err="1" smtClean="0"/>
              <a:t>StDev</a:t>
            </a:r>
            <a:r>
              <a:rPr lang="en-US" sz="1800" dirty="0" smtClean="0"/>
              <a:t>  Minimum     Q1  </a:t>
            </a:r>
            <a:r>
              <a:rPr lang="en-US" sz="1800" dirty="0" smtClean="0"/>
              <a:t>   Median     </a:t>
            </a:r>
            <a:r>
              <a:rPr lang="en-US" sz="1800" dirty="0" smtClean="0"/>
              <a:t>Q3  </a:t>
            </a:r>
            <a:r>
              <a:rPr lang="en-US" sz="1800" dirty="0" smtClean="0"/>
              <a:t>   Maximum</a:t>
            </a:r>
            <a:endParaRPr lang="en-US" sz="1800" dirty="0" smtClean="0"/>
          </a:p>
          <a:p>
            <a:r>
              <a:rPr lang="en-US" sz="1800" dirty="0" smtClean="0"/>
              <a:t>Jordan   </a:t>
            </a:r>
            <a:r>
              <a:rPr lang="en-US" sz="1800" dirty="0" smtClean="0"/>
              <a:t>  </a:t>
            </a:r>
            <a:r>
              <a:rPr lang="en-US" sz="1800" dirty="0" smtClean="0"/>
              <a:t>409 </a:t>
            </a:r>
            <a:r>
              <a:rPr lang="en-US" sz="1800" dirty="0" smtClean="0"/>
              <a:t>  6.142    </a:t>
            </a:r>
            <a:r>
              <a:rPr lang="en-US" sz="1800" dirty="0" smtClean="0"/>
              <a:t>0.143  </a:t>
            </a:r>
            <a:r>
              <a:rPr lang="en-US" sz="1800" dirty="0" smtClean="0"/>
              <a:t>      2.882       1.000       4.000   </a:t>
            </a:r>
            <a:r>
              <a:rPr lang="en-US" sz="1800" dirty="0" smtClean="0"/>
              <a:t>6.000 </a:t>
            </a:r>
            <a:r>
              <a:rPr lang="en-US" sz="1800" dirty="0" smtClean="0"/>
              <a:t>    </a:t>
            </a:r>
            <a:r>
              <a:rPr lang="en-US" sz="1800" dirty="0" smtClean="0"/>
              <a:t>8.000  </a:t>
            </a:r>
            <a:r>
              <a:rPr lang="en-US" sz="1800" dirty="0" smtClean="0"/>
              <a:t>   </a:t>
            </a:r>
            <a:r>
              <a:rPr lang="en-US" sz="1800" dirty="0" smtClean="0"/>
              <a:t>17.000</a:t>
            </a:r>
          </a:p>
          <a:p>
            <a:r>
              <a:rPr lang="pl-PL" sz="1800" dirty="0" smtClean="0"/>
              <a:t>Kobe      </a:t>
            </a:r>
            <a:r>
              <a:rPr lang="en-US" sz="1800" dirty="0" smtClean="0"/>
              <a:t>  </a:t>
            </a:r>
            <a:r>
              <a:rPr lang="pl-PL" sz="1800" dirty="0" smtClean="0"/>
              <a:t>346  </a:t>
            </a:r>
            <a:r>
              <a:rPr lang="en-US" sz="1800" dirty="0" smtClean="0"/>
              <a:t> </a:t>
            </a:r>
            <a:r>
              <a:rPr lang="pl-PL" sz="1800" dirty="0" smtClean="0"/>
              <a:t>5.113    </a:t>
            </a:r>
            <a:r>
              <a:rPr lang="en-US" sz="1800" dirty="0" smtClean="0"/>
              <a:t> </a:t>
            </a:r>
            <a:r>
              <a:rPr lang="pl-PL" sz="1800" dirty="0" smtClean="0"/>
              <a:t>0.146  </a:t>
            </a:r>
            <a:r>
              <a:rPr lang="en-US" sz="1800" dirty="0" smtClean="0"/>
              <a:t>      </a:t>
            </a:r>
            <a:r>
              <a:rPr lang="pl-PL" sz="1800" dirty="0" smtClean="0"/>
              <a:t>2.716   </a:t>
            </a:r>
            <a:r>
              <a:rPr lang="en-US" sz="1800" dirty="0" smtClean="0"/>
              <a:t> </a:t>
            </a:r>
            <a:r>
              <a:rPr lang="pl-PL" sz="1800" dirty="0" smtClean="0"/>
              <a:t> </a:t>
            </a:r>
            <a:r>
              <a:rPr lang="en-US" sz="1800" dirty="0" smtClean="0"/>
              <a:t>   </a:t>
            </a:r>
            <a:r>
              <a:rPr lang="pl-PL" sz="1800" dirty="0" smtClean="0"/>
              <a:t>0.000  </a:t>
            </a:r>
            <a:r>
              <a:rPr lang="en-US" sz="1800" dirty="0" smtClean="0"/>
              <a:t>     </a:t>
            </a:r>
            <a:r>
              <a:rPr lang="pl-PL" sz="1800" dirty="0" smtClean="0"/>
              <a:t>3.000   </a:t>
            </a:r>
            <a:r>
              <a:rPr lang="pl-PL" sz="1800" dirty="0" smtClean="0"/>
              <a:t>5.000  </a:t>
            </a:r>
            <a:r>
              <a:rPr lang="en-US" sz="1800" dirty="0" smtClean="0"/>
              <a:t>   </a:t>
            </a:r>
            <a:r>
              <a:rPr lang="pl-PL" sz="1800" dirty="0" smtClean="0"/>
              <a:t>7.000   </a:t>
            </a:r>
            <a:r>
              <a:rPr lang="en-US" sz="1800" dirty="0" smtClean="0"/>
              <a:t>  </a:t>
            </a:r>
            <a:r>
              <a:rPr lang="pl-PL" sz="1800" dirty="0" smtClean="0"/>
              <a:t>15.000</a:t>
            </a:r>
            <a:endParaRPr lang="pl-PL" sz="1800" dirty="0" smtClean="0"/>
          </a:p>
          <a:p>
            <a:r>
              <a:rPr lang="es-ES" sz="1800" dirty="0" err="1" smtClean="0"/>
              <a:t>Lebron</a:t>
            </a:r>
            <a:r>
              <a:rPr lang="es-ES" sz="1800" dirty="0" smtClean="0"/>
              <a:t>    391  </a:t>
            </a:r>
            <a:r>
              <a:rPr lang="es-ES" sz="1800" dirty="0" smtClean="0"/>
              <a:t> 6.578     0.131         2.592       1.000       5.000   </a:t>
            </a:r>
            <a:r>
              <a:rPr lang="es-ES" sz="1800" dirty="0" smtClean="0"/>
              <a:t>6.000  </a:t>
            </a:r>
            <a:r>
              <a:rPr lang="es-ES" sz="1800" dirty="0" smtClean="0"/>
              <a:t>   8.000     15.000</a:t>
            </a:r>
            <a:endParaRPr lang="es-E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64</TotalTime>
  <Words>365</Words>
  <Application>Microsoft Office PowerPoint</Application>
  <PresentationFormat>On-screen Show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Comparing the Early Careers of Michael Jordan, Kobe Bryant, and Lebron James</vt:lpstr>
      <vt:lpstr>Introduction</vt:lpstr>
      <vt:lpstr>Sample Size</vt:lpstr>
      <vt:lpstr>Point Production</vt:lpstr>
      <vt:lpstr>Slide 5</vt:lpstr>
      <vt:lpstr>Slide 6</vt:lpstr>
      <vt:lpstr>Assist Production</vt:lpstr>
      <vt:lpstr>Slide 8</vt:lpstr>
      <vt:lpstr>Slide 9</vt:lpstr>
      <vt:lpstr>Rebound Production</vt:lpstr>
      <vt:lpstr>Slide 11</vt:lpstr>
      <vt:lpstr>Slide 12</vt:lpstr>
      <vt:lpstr>Regular Season Conclusions</vt:lpstr>
      <vt:lpstr>Slide 14</vt:lpstr>
      <vt:lpstr>Slide 15</vt:lpstr>
      <vt:lpstr>Slide 16</vt:lpstr>
      <vt:lpstr>Conclusions &amp;  Further Considerations</vt:lpstr>
      <vt:lpstr>References</vt:lpstr>
    </vt:vector>
  </TitlesOfParts>
  <Company>Kenyon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the Early Careers of Michael Jordan, Kobe Bryant, and Lebron James</dc:title>
  <dc:creator>     </dc:creator>
  <cp:lastModifiedBy>     </cp:lastModifiedBy>
  <cp:revision>8</cp:revision>
  <dcterms:created xsi:type="dcterms:W3CDTF">2009-02-04T00:58:52Z</dcterms:created>
  <dcterms:modified xsi:type="dcterms:W3CDTF">2009-02-04T02:02:59Z</dcterms:modified>
</cp:coreProperties>
</file>