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86A765-607C-4A71-AB08-E7B52DBE694C}" type="datetimeFigureOut">
              <a:rPr lang="en-US" smtClean="0"/>
              <a:t>3/19/2009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2E8F65-0209-4FD6-A160-696785A54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Great NFL Running Backs Against Their Peers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914400"/>
          </a:xfrm>
        </p:spPr>
        <p:txBody>
          <a:bodyPr/>
          <a:lstStyle/>
          <a:p>
            <a:r>
              <a:rPr lang="en-US" dirty="0" smtClean="0"/>
              <a:t>AJ Clair, Catherine </a:t>
            </a:r>
            <a:r>
              <a:rPr lang="en-US" dirty="0" err="1" smtClean="0"/>
              <a:t>Norbeck</a:t>
            </a:r>
            <a:r>
              <a:rPr lang="en-US" dirty="0" smtClean="0"/>
              <a:t>, Tommy Durand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657600"/>
            <a:ext cx="15910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657600"/>
            <a:ext cx="17111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657600"/>
            <a:ext cx="1771650" cy="224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3657600"/>
            <a:ext cx="1776412" cy="220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60960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Emmitt Smith	Walter Payton	Barry Sanders	Eric Dickerson	Jim Brown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the exception of fumbles, the five players we have indicated as being “great” are </a:t>
            </a:r>
            <a:r>
              <a:rPr lang="en-US" i="1" dirty="0" smtClean="0"/>
              <a:t>statistically significantly</a:t>
            </a:r>
            <a:r>
              <a:rPr lang="en-US" dirty="0" smtClean="0"/>
              <a:t> better than their peers in </a:t>
            </a:r>
            <a:r>
              <a:rPr lang="en-US" dirty="0" err="1" smtClean="0"/>
              <a:t>Yds</a:t>
            </a:r>
            <a:r>
              <a:rPr lang="en-US" dirty="0" smtClean="0"/>
              <a:t>/Game and TDs/Game except…</a:t>
            </a:r>
          </a:p>
          <a:p>
            <a:r>
              <a:rPr lang="en-US" dirty="0" smtClean="0"/>
              <a:t>Walter Payton was the only player who was not </a:t>
            </a:r>
            <a:r>
              <a:rPr lang="en-US" i="1" dirty="0" smtClean="0"/>
              <a:t>statistically significantly </a:t>
            </a:r>
            <a:r>
              <a:rPr lang="en-US" dirty="0" smtClean="0"/>
              <a:t>better than his peers in TD/Game</a:t>
            </a:r>
          </a:p>
          <a:p>
            <a:r>
              <a:rPr lang="en-US" dirty="0" smtClean="0"/>
              <a:t>In conclusion, there does appear to be a clear </a:t>
            </a:r>
            <a:r>
              <a:rPr lang="en-US" i="1" dirty="0" smtClean="0"/>
              <a:t>statistically significant </a:t>
            </a:r>
            <a:r>
              <a:rPr lang="en-US" dirty="0" smtClean="0"/>
              <a:t>separation in performance between great running backs and their peers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Tommy modified well-known quarterback rating methods to account for the historical means in important running back statistics</a:t>
            </a:r>
          </a:p>
          <a:p>
            <a:r>
              <a:rPr lang="en-US" dirty="0" smtClean="0"/>
              <a:t>Formula: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Tommy’s Approved* Method (Tommy Test)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352800"/>
            <a:ext cx="6744511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Barry Sanders RBstat = .941380</a:t>
            </a:r>
          </a:p>
          <a:p>
            <a:r>
              <a:rPr lang="en-US" dirty="0" smtClean="0"/>
              <a:t>Jim Brown RBstat = 1.96347</a:t>
            </a:r>
          </a:p>
          <a:p>
            <a:r>
              <a:rPr lang="en-US" dirty="0" smtClean="0"/>
              <a:t>Eric Dickerson RBstat = .435718</a:t>
            </a:r>
          </a:p>
          <a:p>
            <a:r>
              <a:rPr lang="en-US" dirty="0" smtClean="0"/>
              <a:t>Walter Payton RBstat = .865737</a:t>
            </a:r>
          </a:p>
          <a:p>
            <a:r>
              <a:rPr lang="en-US" dirty="0" smtClean="0"/>
              <a:t>Emmitt Smith RBstat = 1.292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Test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NBC rating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NBC</a:t>
            </a:r>
          </a:p>
          <a:p>
            <a:pPr lvl="1"/>
            <a:r>
              <a:rPr lang="en-US" dirty="0" smtClean="0"/>
              <a:t>Brown</a:t>
            </a:r>
          </a:p>
          <a:p>
            <a:pPr lvl="1"/>
            <a:r>
              <a:rPr lang="en-US" dirty="0" smtClean="0"/>
              <a:t>Sanders</a:t>
            </a:r>
          </a:p>
          <a:p>
            <a:pPr lvl="1"/>
            <a:r>
              <a:rPr lang="en-US" dirty="0" smtClean="0"/>
              <a:t>Smith</a:t>
            </a:r>
          </a:p>
          <a:p>
            <a:pPr lvl="1"/>
            <a:r>
              <a:rPr lang="en-US" dirty="0" smtClean="0"/>
              <a:t>Payton</a:t>
            </a:r>
          </a:p>
          <a:p>
            <a:pPr lvl="1"/>
            <a:r>
              <a:rPr lang="en-US" dirty="0" smtClean="0"/>
              <a:t>Dickerson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Tommy Test</a:t>
            </a:r>
          </a:p>
          <a:p>
            <a:pPr lvl="1"/>
            <a:r>
              <a:rPr lang="en-US" dirty="0" smtClean="0"/>
              <a:t>Brown</a:t>
            </a:r>
          </a:p>
          <a:p>
            <a:pPr lvl="1"/>
            <a:r>
              <a:rPr lang="en-US" dirty="0" smtClean="0"/>
              <a:t>Smith</a:t>
            </a:r>
          </a:p>
          <a:p>
            <a:pPr lvl="1"/>
            <a:r>
              <a:rPr lang="en-US" dirty="0" smtClean="0"/>
              <a:t>Sanders</a:t>
            </a:r>
          </a:p>
          <a:p>
            <a:pPr lvl="1"/>
            <a:r>
              <a:rPr lang="en-US" dirty="0" smtClean="0"/>
              <a:t>Payton</a:t>
            </a:r>
          </a:p>
          <a:p>
            <a:pPr lvl="1"/>
            <a:r>
              <a:rPr lang="en-US" dirty="0" smtClean="0"/>
              <a:t>Dickerson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www.Pro-football-reference.com</a:t>
            </a:r>
          </a:p>
          <a:p>
            <a:r>
              <a:rPr lang="en-US" dirty="0" smtClean="0"/>
              <a:t>www.nbcsports.msnbc.com/id/6907909/page/5/</a:t>
            </a:r>
          </a:p>
          <a:p>
            <a:r>
              <a:rPr lang="en-US" dirty="0" smtClean="0"/>
              <a:t>http://books.google.com/books?hl=en&amp;lr=&amp;id=P2Hg1Tv1ZboC&amp;oi=fnd&amp;pg=PA15&amp;dq=whos+the+best+nfl&amp;ots=4PO3Clv42T&amp;sig=URt7jCFpdt1QQjfT14XYe0ghphA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Yards</a:t>
            </a:r>
          </a:p>
          <a:p>
            <a:pPr lvl="1"/>
            <a:r>
              <a:rPr lang="en-US" dirty="0" smtClean="0"/>
              <a:t>A running back’s ability to move the ball</a:t>
            </a:r>
          </a:p>
          <a:p>
            <a:r>
              <a:rPr lang="en-US" dirty="0" smtClean="0"/>
              <a:t>TDs</a:t>
            </a:r>
          </a:p>
          <a:p>
            <a:pPr lvl="1"/>
            <a:r>
              <a:rPr lang="en-US" dirty="0" smtClean="0"/>
              <a:t>A running back’s ability to score points</a:t>
            </a:r>
          </a:p>
          <a:p>
            <a:r>
              <a:rPr lang="en-US" dirty="0" smtClean="0"/>
              <a:t>Fumbles</a:t>
            </a:r>
          </a:p>
          <a:p>
            <a:pPr lvl="1"/>
            <a:r>
              <a:rPr lang="en-US" dirty="0" smtClean="0"/>
              <a:t>A running back’s ability to retain possession of the football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Running Back Great?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running back’s 5 best years</a:t>
            </a:r>
          </a:p>
          <a:p>
            <a:r>
              <a:rPr lang="en-US" dirty="0" smtClean="0"/>
              <a:t>Top 20 running backs from each year selected (all based on yardage)</a:t>
            </a:r>
          </a:p>
          <a:p>
            <a:r>
              <a:rPr lang="en-US" dirty="0" smtClean="0"/>
              <a:t>Examined </a:t>
            </a:r>
            <a:r>
              <a:rPr lang="en-US" dirty="0" err="1" smtClean="0"/>
              <a:t>Yds</a:t>
            </a:r>
            <a:r>
              <a:rPr lang="en-US" dirty="0" smtClean="0"/>
              <a:t>/Game, TD/Game, </a:t>
            </a:r>
            <a:r>
              <a:rPr lang="en-US" dirty="0" err="1" smtClean="0"/>
              <a:t>Fmb</a:t>
            </a:r>
            <a:r>
              <a:rPr lang="en-US" dirty="0" smtClean="0"/>
              <a:t>/</a:t>
            </a:r>
            <a:r>
              <a:rPr lang="en-US" dirty="0" err="1" smtClean="0"/>
              <a:t>Att</a:t>
            </a:r>
            <a:endParaRPr lang="en-US" dirty="0" smtClean="0"/>
          </a:p>
          <a:p>
            <a:r>
              <a:rPr lang="en-US" dirty="0" smtClean="0"/>
              <a:t>We had 5 statistical values vs. 95 (19 players for 5 years)</a:t>
            </a:r>
          </a:p>
          <a:p>
            <a:r>
              <a:rPr lang="en-US" dirty="0" smtClean="0"/>
              <a:t>Used 2-sample t-test to compare each running back with his peers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analyze whether the difference in means between two independent groups of data is statistically significant</a:t>
            </a:r>
          </a:p>
          <a:p>
            <a:r>
              <a:rPr lang="en-US" dirty="0" smtClean="0"/>
              <a:t>1-sample t-tests are for measuring the difference in mean for a single group versus a hypothesized mean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2-sample t-test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Barry Sanders.MTW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Minitab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Sanders p = 0.002</a:t>
            </a:r>
          </a:p>
          <a:p>
            <a:r>
              <a:rPr lang="en-US" dirty="0" smtClean="0"/>
              <a:t>Brown p =  &lt;0.000</a:t>
            </a:r>
          </a:p>
          <a:p>
            <a:r>
              <a:rPr lang="en-US" dirty="0" smtClean="0"/>
              <a:t>Dickerson p = 0.003</a:t>
            </a:r>
          </a:p>
          <a:p>
            <a:r>
              <a:rPr lang="en-US" dirty="0" smtClean="0"/>
              <a:t>Payton p = 0.004</a:t>
            </a:r>
          </a:p>
          <a:p>
            <a:r>
              <a:rPr lang="en-US" dirty="0" smtClean="0"/>
              <a:t>Smith p = &lt;0.000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Yards/Game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Sanders p = 0.039</a:t>
            </a:r>
          </a:p>
          <a:p>
            <a:r>
              <a:rPr lang="en-US" dirty="0" smtClean="0"/>
              <a:t>Brown p = 0.010</a:t>
            </a:r>
          </a:p>
          <a:p>
            <a:r>
              <a:rPr lang="en-US" dirty="0" smtClean="0"/>
              <a:t>Dickerson p = 0.028</a:t>
            </a:r>
          </a:p>
          <a:p>
            <a:r>
              <a:rPr lang="en-US" dirty="0" smtClean="0"/>
              <a:t>Payton p = 0.061</a:t>
            </a:r>
          </a:p>
          <a:p>
            <a:r>
              <a:rPr lang="en-US" dirty="0" smtClean="0"/>
              <a:t>Smith p = 0.012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TD/Game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Sanders p = 0.081</a:t>
            </a:r>
          </a:p>
          <a:p>
            <a:r>
              <a:rPr lang="en-US" dirty="0" smtClean="0"/>
              <a:t>Brown p = 0.065</a:t>
            </a:r>
          </a:p>
          <a:p>
            <a:r>
              <a:rPr lang="en-US" dirty="0" smtClean="0"/>
              <a:t>Dickerson p = 0.874</a:t>
            </a:r>
          </a:p>
          <a:p>
            <a:r>
              <a:rPr lang="en-US" dirty="0" smtClean="0"/>
              <a:t>Payton p = 0.132</a:t>
            </a:r>
          </a:p>
          <a:p>
            <a:r>
              <a:rPr lang="en-US" dirty="0" smtClean="0"/>
              <a:t>Smith p = 0.283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Fumble/Attempt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367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Comparing Great NFL Running Backs Against Their Peers</vt:lpstr>
      <vt:lpstr>What Makes A Running Back Great?</vt:lpstr>
      <vt:lpstr>Method</vt:lpstr>
      <vt:lpstr>2-sample t-test</vt:lpstr>
      <vt:lpstr>Minitab</vt:lpstr>
      <vt:lpstr>Your Turn</vt:lpstr>
      <vt:lpstr>Yards/Game</vt:lpstr>
      <vt:lpstr>TD/Game</vt:lpstr>
      <vt:lpstr>Fumble/Attempt</vt:lpstr>
      <vt:lpstr>Conclusions</vt:lpstr>
      <vt:lpstr>Tommy’s Approved* Method (Tommy Test)</vt:lpstr>
      <vt:lpstr>Tommy Test Results</vt:lpstr>
      <vt:lpstr>Compared to NBC rating</vt:lpstr>
      <vt:lpstr>References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Great NFL Running Backs Against Their Peers</dc:title>
  <dc:creator>     </dc:creator>
  <cp:lastModifiedBy>     </cp:lastModifiedBy>
  <cp:revision>10</cp:revision>
  <dcterms:created xsi:type="dcterms:W3CDTF">2009-03-20T01:22:02Z</dcterms:created>
  <dcterms:modified xsi:type="dcterms:W3CDTF">2009-03-20T02:47:01Z</dcterms:modified>
</cp:coreProperties>
</file>