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6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8332-959C-41DD-A266-DE376B3013A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52EC-A995-4FBF-92B3-E08701F85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8.nytimes.com/images/2006/10/10/sports/10cardinals.1_600x328.jpg" TargetMode="External"/><Relationship Id="rId2" Type="http://schemas.openxmlformats.org/officeDocument/2006/relationships/hyperlink" Target="http://baseballanalysts.com/archives/2006/07/empirical_analy_1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756" y="0"/>
            <a:ext cx="9199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Bunting and Sacrificing in MLB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181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 Lauren McNulty and Drew Jack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Year 2000 </a:t>
            </a:r>
          </a:p>
          <a:p>
            <a:pPr>
              <a:buNone/>
            </a:pPr>
            <a:r>
              <a:rPr lang="en-US" dirty="0" smtClean="0"/>
              <a:t>Winning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Percentage</a:t>
            </a:r>
            <a:r>
              <a:rPr lang="en-US" dirty="0" smtClean="0"/>
              <a:t>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.599</a:t>
            </a:r>
          </a:p>
          <a:p>
            <a:pPr>
              <a:buNone/>
            </a:pPr>
            <a:r>
              <a:rPr lang="en-US" dirty="0" smtClean="0"/>
              <a:t>Success Rate: 90.7 %</a:t>
            </a:r>
          </a:p>
          <a:p>
            <a:pPr>
              <a:buNone/>
            </a:pPr>
            <a:r>
              <a:rPr lang="en-US" dirty="0" smtClean="0"/>
              <a:t>For 2000, the Giants had the highest success rate of bunts and the highest winning percentage. </a:t>
            </a:r>
            <a:endParaRPr lang="en-US" dirty="0" smtClean="0"/>
          </a:p>
        </p:txBody>
      </p:sp>
      <p:pic>
        <p:nvPicPr>
          <p:cNvPr id="1028" name="Picture 4" descr="http://sanfranciscogiants365.com/uploaded_images/San-Francisco-Giants-logo-745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495800" cy="3194227"/>
          </a:xfrm>
          <a:prstGeom prst="rect">
            <a:avLst/>
          </a:prstGeom>
          <a:noFill/>
        </p:spPr>
      </p:pic>
      <p:pic>
        <p:nvPicPr>
          <p:cNvPr id="1030" name="Picture 6" descr="http://membres.lycos.fr/guydoune/images/BA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1" y="1981200"/>
            <a:ext cx="2057399" cy="2678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According to our data, sacrifice hits appear to have little influence over the amount of total runs scored throughout the year and the winning percentage of a team.</a:t>
            </a:r>
          </a:p>
          <a:p>
            <a:pPr>
              <a:buNone/>
            </a:pPr>
            <a:r>
              <a:rPr lang="en-US" dirty="0" smtClean="0"/>
              <a:t>The amount of sacrifice hits has decreased over time, which has also led to a slight decrease in the influence that sacrificing has on a game.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Variable</a:t>
            </a:r>
          </a:p>
          <a:p>
            <a:r>
              <a:rPr lang="en-US" dirty="0" smtClean="0"/>
              <a:t>Situational use of the sacrifice bunt</a:t>
            </a:r>
          </a:p>
          <a:p>
            <a:r>
              <a:rPr lang="en-US" dirty="0" smtClean="0"/>
              <a:t>Number of sacrifice hits was used instead of success rate for some of the data</a:t>
            </a:r>
          </a:p>
          <a:p>
            <a:r>
              <a:rPr lang="en-US" dirty="0" smtClean="0"/>
              <a:t>Looked at whole season rather than particular innings in which a sacrifice occurred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Albert, Jim. </a:t>
            </a:r>
            <a:r>
              <a:rPr lang="en-US" u="sng" dirty="0" smtClean="0"/>
              <a:t>Teaching Statistics Using Baseball</a:t>
            </a:r>
            <a:r>
              <a:rPr lang="en-US" dirty="0" smtClean="0"/>
              <a:t>. Washington D.C.: The Mathematical Association of America, 2003.</a:t>
            </a:r>
          </a:p>
          <a:p>
            <a:r>
              <a:rPr lang="en-US" dirty="0" smtClean="0"/>
              <a:t>baseball-reference.com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http://baseballanalysts.com/archives/2006/07/empirical_analy_1.php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://graphics8.nytimes.com/images/2006/10/10/sports/10cardinals.1_600x328.jpg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Question: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purpose of the sacrifice is to move a runner or runners over into scoring position at the cost of an out.  The hope is that a stronger batter following the bunter will be able to more easily score the runner with a hit.   </a:t>
            </a:r>
          </a:p>
          <a:p>
            <a:pPr>
              <a:buNone/>
            </a:pPr>
            <a:r>
              <a:rPr lang="en-US" dirty="0" smtClean="0"/>
              <a:t>Hypothesis: Teams that have a higher success rate of bunting or that use bunting more often have a better chance of scoring runs, and thus, of winning.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Sacrificing Over the Years (AL vs. NL)</a:t>
            </a:r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86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38862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30480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Correlation with 2008 Season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544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4572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		NL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0.0	Min	1.4</a:t>
            </a:r>
          </a:p>
          <a:p>
            <a:pPr algn="ctr"/>
            <a:r>
              <a:rPr lang="en-US" dirty="0" smtClean="0"/>
              <a:t>  0.1	  Q1	3.35</a:t>
            </a:r>
          </a:p>
          <a:p>
            <a:pPr algn="ctr"/>
            <a:r>
              <a:rPr lang="en-US" dirty="0" smtClean="0"/>
              <a:t> 0.4        Median	6.3                    </a:t>
            </a:r>
          </a:p>
          <a:p>
            <a:pPr algn="ctr"/>
            <a:r>
              <a:rPr lang="en-US" dirty="0" smtClean="0"/>
              <a:t>18.6      	  Q3	13.0</a:t>
            </a:r>
          </a:p>
          <a:p>
            <a:pPr algn="ctr"/>
            <a:r>
              <a:rPr lang="en-US" dirty="0" smtClean="0"/>
              <a:t>32.6 	 Max	18.0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7.56	Mean	7.8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10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		NL</a:t>
            </a:r>
          </a:p>
          <a:p>
            <a:pPr algn="ctr"/>
            <a:r>
              <a:rPr lang="en-US" dirty="0" smtClean="0"/>
              <a:t>0.4	Min	0.4</a:t>
            </a:r>
          </a:p>
          <a:p>
            <a:pPr algn="ctr"/>
            <a:r>
              <a:rPr lang="en-US" dirty="0" smtClean="0"/>
              <a:t>0.8	 Q1	0.5</a:t>
            </a:r>
          </a:p>
          <a:p>
            <a:pPr algn="ctr"/>
            <a:r>
              <a:rPr lang="en-US" dirty="0" smtClean="0"/>
              <a:t>2.1</a:t>
            </a:r>
            <a:r>
              <a:rPr lang="en-US" dirty="0"/>
              <a:t> </a:t>
            </a:r>
            <a:r>
              <a:rPr lang="en-US" dirty="0" smtClean="0"/>
              <a:t>        Median	6.4</a:t>
            </a:r>
          </a:p>
          <a:p>
            <a:pPr algn="ctr"/>
            <a:r>
              <a:rPr lang="en-US" dirty="0" smtClean="0"/>
              <a:t>7.95	  Q3	19.0</a:t>
            </a:r>
          </a:p>
          <a:p>
            <a:pPr algn="ctr"/>
            <a:r>
              <a:rPr lang="en-US" dirty="0" smtClean="0"/>
              <a:t>13.6	 Max	23.5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3.92	Mean	9.08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Winning Percentage vs. Success Rate of Bunting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05200"/>
            <a:ext cx="548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Sac Flies to Sacrifice Hits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236661" cy="490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277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Sacrificing</vt:lpstr>
      <vt:lpstr>Sacrificing Over the Years (AL vs. NL)</vt:lpstr>
      <vt:lpstr>Slide 5</vt:lpstr>
      <vt:lpstr>Slide 6</vt:lpstr>
      <vt:lpstr>Winning Percentage vs. Success Rate of Bunting</vt:lpstr>
      <vt:lpstr>Slide 8</vt:lpstr>
      <vt:lpstr>Adding Sac Flies to Sacrifice Hits</vt:lpstr>
      <vt:lpstr>Slide 10</vt:lpstr>
      <vt:lpstr>Conclusion</vt:lpstr>
      <vt:lpstr>Further Research</vt:lpstr>
      <vt:lpstr>Sources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 and Information Services</dc:creator>
  <cp:lastModifiedBy>     </cp:lastModifiedBy>
  <cp:revision>23</cp:revision>
  <dcterms:created xsi:type="dcterms:W3CDTF">2009-02-04T20:16:28Z</dcterms:created>
  <dcterms:modified xsi:type="dcterms:W3CDTF">2009-02-06T00:26:58Z</dcterms:modified>
</cp:coreProperties>
</file>