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72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8B971-5A66-5B4F-A2E0-3E46A6830911}" type="datetimeFigureOut">
              <a:rPr lang="en-US" smtClean="0"/>
              <a:t>2/24/11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45207-DA89-6A46-9B71-6B2261917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2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2C5B8DB-B9FE-42A8-8FBA-8D7B7E312A33}" type="datetimeFigureOut">
              <a:rPr lang="en-US" smtClean="0"/>
              <a:pPr/>
              <a:t>2/24/11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9342B5-1FCA-4C5B-A54E-A7325D2B7F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4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Paying for Performance: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Study of Salary and Performance Statistics in the MLB</a:t>
            </a:r>
          </a:p>
          <a:p>
            <a:r>
              <a:rPr lang="en-US" dirty="0" smtClean="0"/>
              <a:t>(During 2010)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Percentage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37799" y="1600200"/>
            <a:ext cx="7068401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Defensive Stats: BB, SO and Team ERA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47801"/>
            <a:ext cx="4038601" cy="269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422361"/>
            <a:ext cx="4114800" cy="274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4165600"/>
            <a:ext cx="4038600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Offense</a:t>
            </a:r>
          </a:p>
          <a:p>
            <a:pPr lvl="1"/>
            <a:r>
              <a:rPr lang="en-US" dirty="0" smtClean="0"/>
              <a:t>OPS</a:t>
            </a:r>
            <a:r>
              <a:rPr lang="en-US" dirty="0" smtClean="0"/>
              <a:t>=12.3%</a:t>
            </a:r>
            <a:endParaRPr lang="en-US" dirty="0" smtClean="0"/>
          </a:p>
          <a:p>
            <a:pPr lvl="1"/>
            <a:r>
              <a:rPr lang="en-US" dirty="0" smtClean="0"/>
              <a:t>PCT</a:t>
            </a:r>
            <a:r>
              <a:rPr lang="en-US" dirty="0" smtClean="0"/>
              <a:t>=12.1%</a:t>
            </a:r>
            <a:endParaRPr lang="en-US" dirty="0" smtClean="0"/>
          </a:p>
          <a:p>
            <a:pPr lvl="1"/>
            <a:r>
              <a:rPr lang="en-US" dirty="0" smtClean="0"/>
              <a:t>AVG</a:t>
            </a:r>
            <a:r>
              <a:rPr lang="en-US" dirty="0" smtClean="0"/>
              <a:t>=8.8%</a:t>
            </a:r>
            <a:endParaRPr lang="en-US" dirty="0" smtClean="0"/>
          </a:p>
          <a:p>
            <a:pPr lvl="1"/>
            <a:r>
              <a:rPr lang="en-US" dirty="0" smtClean="0"/>
              <a:t>HR</a:t>
            </a:r>
            <a:r>
              <a:rPr lang="en-US" dirty="0" smtClean="0"/>
              <a:t>=6.9%</a:t>
            </a:r>
            <a:endParaRPr lang="en-US" dirty="0" smtClean="0"/>
          </a:p>
          <a:p>
            <a:pPr lvl="1"/>
            <a:r>
              <a:rPr lang="en-US" dirty="0" smtClean="0"/>
              <a:t>R</a:t>
            </a:r>
            <a:r>
              <a:rPr lang="en-US" dirty="0" smtClean="0"/>
              <a:t>=5.9%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Defense</a:t>
            </a:r>
          </a:p>
          <a:p>
            <a:pPr lvl="1"/>
            <a:r>
              <a:rPr lang="en-US" dirty="0" smtClean="0"/>
              <a:t>PCT</a:t>
            </a:r>
            <a:r>
              <a:rPr lang="en-US" dirty="0" smtClean="0"/>
              <a:t>=12.1%</a:t>
            </a:r>
            <a:endParaRPr lang="en-US" dirty="0" smtClean="0"/>
          </a:p>
          <a:p>
            <a:pPr lvl="1"/>
            <a:r>
              <a:rPr lang="en-US" dirty="0" smtClean="0"/>
              <a:t>SO=2.8%</a:t>
            </a:r>
          </a:p>
          <a:p>
            <a:pPr lvl="1"/>
            <a:r>
              <a:rPr lang="en-US" dirty="0" smtClean="0"/>
              <a:t>Team ERA=2.1%</a:t>
            </a:r>
          </a:p>
          <a:p>
            <a:pPr lvl="1"/>
            <a:r>
              <a:rPr lang="en-US" dirty="0" smtClean="0"/>
              <a:t>BB=0.0%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2010, Team Salary had a very weak correlation with PCT and most other performance statics</a:t>
            </a:r>
          </a:p>
          <a:p>
            <a:r>
              <a:rPr lang="en-US" dirty="0" smtClean="0"/>
              <a:t>Overall, Team Salary had a stronger correlation with offensive stats than defensive stats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Things to Consider:</a:t>
            </a:r>
          </a:p>
          <a:p>
            <a:pPr lvl="1"/>
            <a:r>
              <a:rPr lang="en-US" dirty="0" smtClean="0"/>
              <a:t>How would this study change over multiple years?</a:t>
            </a:r>
          </a:p>
          <a:p>
            <a:pPr lvl="1"/>
            <a:r>
              <a:rPr lang="en-US" dirty="0" smtClean="0"/>
              <a:t>Could Team Salary better predict other performance stats?</a:t>
            </a:r>
          </a:p>
          <a:p>
            <a:pPr lvl="1"/>
            <a:r>
              <a:rPr lang="en-US" dirty="0" smtClean="0"/>
              <a:t>If money isn’t helping them win, why do most baseball fans hate the Yankees?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mlb.com</a:t>
            </a:r>
          </a:p>
          <a:p>
            <a:r>
              <a:rPr lang="en-US" dirty="0" smtClean="0"/>
              <a:t>cbssports.com</a:t>
            </a:r>
          </a:p>
          <a:p>
            <a:r>
              <a:rPr lang="en-US" dirty="0" smtClean="0"/>
              <a:t>espn.go.com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does Team Salary correlate with performance in Major League Baseball?</a:t>
            </a:r>
          </a:p>
          <a:p>
            <a:r>
              <a:rPr lang="en-US" dirty="0" smtClean="0"/>
              <a:t>Which Performance Statistics have the strongest correlation to Team Salary?</a:t>
            </a:r>
          </a:p>
          <a:p>
            <a:pPr lvl="1"/>
            <a:r>
              <a:rPr lang="en-US" dirty="0" smtClean="0"/>
              <a:t>(What are you paying for?)</a:t>
            </a:r>
          </a:p>
          <a:p>
            <a:pPr lvl="1"/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1981200"/>
            <a:ext cx="4572000" cy="349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Statistics Examined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Offense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Defense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1"/>
            <a:r>
              <a:rPr lang="en-US" sz="2400" dirty="0" smtClean="0"/>
              <a:t>PCT</a:t>
            </a:r>
          </a:p>
          <a:p>
            <a:pPr lvl="1"/>
            <a:r>
              <a:rPr lang="en-US" sz="2400" dirty="0" smtClean="0"/>
              <a:t>HR</a:t>
            </a:r>
          </a:p>
          <a:p>
            <a:pPr lvl="1"/>
            <a:r>
              <a:rPr lang="en-US" sz="2400" dirty="0" smtClean="0"/>
              <a:t>R</a:t>
            </a:r>
          </a:p>
          <a:p>
            <a:pPr lvl="1"/>
            <a:r>
              <a:rPr lang="en-US" sz="2400" dirty="0" smtClean="0"/>
              <a:t>AVG</a:t>
            </a:r>
          </a:p>
          <a:p>
            <a:pPr lvl="1"/>
            <a:r>
              <a:rPr lang="en-US" sz="2400" dirty="0" smtClean="0"/>
              <a:t>OPS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PCT</a:t>
            </a:r>
          </a:p>
          <a:p>
            <a:r>
              <a:rPr lang="en-US" dirty="0" smtClean="0"/>
              <a:t>SO</a:t>
            </a:r>
          </a:p>
          <a:p>
            <a:r>
              <a:rPr lang="en-US" dirty="0" smtClean="0"/>
              <a:t>BB</a:t>
            </a:r>
          </a:p>
          <a:p>
            <a:r>
              <a:rPr lang="en-US" dirty="0" smtClean="0"/>
              <a:t>Team ERA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Salary: </a:t>
            </a:r>
            <a:r>
              <a:rPr lang="en-US" dirty="0" err="1" smtClean="0"/>
              <a:t>Boxplot</a:t>
            </a:r>
            <a:endParaRPr lang="en-US" dirty="0"/>
          </a:p>
        </p:txBody>
      </p:sp>
      <p:pic>
        <p:nvPicPr>
          <p:cNvPr id="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6919" y="1600200"/>
            <a:ext cx="7050162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Salary: Descriptive Stats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N=30</a:t>
            </a:r>
          </a:p>
          <a:p>
            <a:r>
              <a:rPr lang="en-US" dirty="0" smtClean="0"/>
              <a:t>Mean=</a:t>
            </a:r>
            <a:r>
              <a:rPr lang="en-US" dirty="0" smtClean="0">
                <a:sym typeface="Courier New"/>
              </a:rPr>
              <a:t> 91,020,056</a:t>
            </a:r>
          </a:p>
          <a:p>
            <a:r>
              <a:rPr lang="en-US" dirty="0" smtClean="0"/>
              <a:t>Median=</a:t>
            </a:r>
            <a:r>
              <a:rPr lang="en-US" dirty="0" smtClean="0">
                <a:sym typeface="Courier New"/>
              </a:rPr>
              <a:t> 84,325,334</a:t>
            </a:r>
          </a:p>
          <a:p>
            <a:r>
              <a:rPr lang="en-US" dirty="0" smtClean="0">
                <a:sym typeface="Courier New"/>
              </a:rPr>
              <a:t>Standard Deviation= </a:t>
            </a:r>
            <a:r>
              <a:rPr lang="en-US" dirty="0" smtClean="0"/>
              <a:t>38,258,046</a:t>
            </a:r>
          </a:p>
          <a:p>
            <a:r>
              <a:rPr lang="en-US" dirty="0" smtClean="0"/>
              <a:t>Minimum=</a:t>
            </a:r>
            <a:r>
              <a:rPr lang="en-US" dirty="0" smtClean="0">
                <a:sym typeface="Courier New"/>
              </a:rPr>
              <a:t> 34,943,000</a:t>
            </a:r>
          </a:p>
          <a:p>
            <a:pPr lvl="1"/>
            <a:r>
              <a:rPr lang="en-US" dirty="0" smtClean="0">
                <a:sym typeface="Courier New"/>
              </a:rPr>
              <a:t>Pittsburgh Pirates</a:t>
            </a:r>
          </a:p>
          <a:p>
            <a:r>
              <a:rPr lang="en-US" dirty="0" smtClean="0">
                <a:sym typeface="Courier New"/>
              </a:rPr>
              <a:t>Maximum= 206,333,389</a:t>
            </a:r>
          </a:p>
          <a:p>
            <a:pPr lvl="1"/>
            <a:r>
              <a:rPr lang="en-US" dirty="0" smtClean="0">
                <a:sym typeface="Courier New"/>
              </a:rPr>
              <a:t>New York Yankees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600200"/>
            <a:ext cx="4648200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Percentage: </a:t>
            </a:r>
            <a:r>
              <a:rPr lang="en-US" dirty="0" err="1" smtClean="0"/>
              <a:t>Boxplot</a:t>
            </a:r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6919" y="1600200"/>
            <a:ext cx="7050162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Winning Percentage: Descriptive Stats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N=30</a:t>
            </a:r>
          </a:p>
          <a:p>
            <a:r>
              <a:rPr lang="en-US" dirty="0" smtClean="0"/>
              <a:t>Mean=.501</a:t>
            </a:r>
          </a:p>
          <a:p>
            <a:r>
              <a:rPr lang="en-US" dirty="0" smtClean="0"/>
              <a:t>Median=.500</a:t>
            </a:r>
          </a:p>
          <a:p>
            <a:r>
              <a:rPr lang="en-US" dirty="0" smtClean="0"/>
              <a:t>Standard Deviation=.0679</a:t>
            </a:r>
            <a:br>
              <a:rPr lang="en-US" dirty="0" smtClean="0"/>
            </a:br>
            <a:r>
              <a:rPr lang="en-US" dirty="0" smtClean="0"/>
              <a:t>Minimum=.3520</a:t>
            </a:r>
          </a:p>
          <a:p>
            <a:pPr lvl="1"/>
            <a:r>
              <a:rPr lang="en-US" dirty="0" smtClean="0"/>
              <a:t>Pittsburgh Pirates</a:t>
            </a:r>
          </a:p>
          <a:p>
            <a:r>
              <a:rPr lang="en-US" dirty="0" smtClean="0"/>
              <a:t>Maximum=.5990</a:t>
            </a:r>
          </a:p>
          <a:p>
            <a:pPr lvl="1"/>
            <a:r>
              <a:rPr lang="en-US" dirty="0" smtClean="0"/>
              <a:t>Philadelphia Phillies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133600"/>
            <a:ext cx="4724400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Offensive Stats: HR and AVG</a:t>
            </a:r>
            <a:endParaRPr lang="en-US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4648200" cy="309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2658" y="2133600"/>
            <a:ext cx="450134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Offensive Stats: R and OPS</a:t>
            </a:r>
            <a:endParaRPr 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4572000" cy="304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09800"/>
            <a:ext cx="4572000" cy="3045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118</TotalTime>
  <Words>260</Words>
  <Application>Microsoft Macintosh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Paying for Performance:</vt:lpstr>
      <vt:lpstr>Topic Questions</vt:lpstr>
      <vt:lpstr>Statistics Examined</vt:lpstr>
      <vt:lpstr>Team Salary: Boxplot</vt:lpstr>
      <vt:lpstr>Team Salary: Descriptive Stats</vt:lpstr>
      <vt:lpstr>Winning Percentage: Boxplot</vt:lpstr>
      <vt:lpstr>Winning Percentage: Descriptive Stats</vt:lpstr>
      <vt:lpstr>Offensive Stats: HR and AVG</vt:lpstr>
      <vt:lpstr>Offensive Stats: R and OPS</vt:lpstr>
      <vt:lpstr>Winning Percentage</vt:lpstr>
      <vt:lpstr>Defensive Stats: BB, SO and Team ERA</vt:lpstr>
      <vt:lpstr>Rankings</vt:lpstr>
      <vt:lpstr>Conclusion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Paying for Performance:</dc:title>
  <dc:creator>Administrator</dc:creator>
  <cp:lastModifiedBy>Sam Colt</cp:lastModifiedBy>
  <cp:revision>22</cp:revision>
  <cp:lastPrinted>2011-02-24T20:25:07Z</cp:lastPrinted>
  <dcterms:created xsi:type="dcterms:W3CDTF">2011-02-22T01:17:53Z</dcterms:created>
  <dcterms:modified xsi:type="dcterms:W3CDTF">2011-02-24T20:41:15Z</dcterms:modified>
</cp:coreProperties>
</file>