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5" r:id="rId10"/>
    <p:sldId id="266" r:id="rId11"/>
    <p:sldId id="267" r:id="rId12"/>
    <p:sldId id="268" r:id="rId13"/>
    <p:sldId id="275" r:id="rId14"/>
    <p:sldId id="273" r:id="rId15"/>
    <p:sldId id="274" r:id="rId16"/>
    <p:sldId id="270" r:id="rId17"/>
    <p:sldId id="271" r:id="rId18"/>
    <p:sldId id="27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15E-1D2A-4369-ABD1-5AC490FBE2F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DA73-6660-43E5-BA14-9409506A3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15E-1D2A-4369-ABD1-5AC490FBE2F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DA73-6660-43E5-BA14-9409506A3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15E-1D2A-4369-ABD1-5AC490FBE2F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DA73-6660-43E5-BA14-9409506A3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15E-1D2A-4369-ABD1-5AC490FBE2F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DA73-6660-43E5-BA14-9409506A3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15E-1D2A-4369-ABD1-5AC490FBE2F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DA73-6660-43E5-BA14-9409506A3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15E-1D2A-4369-ABD1-5AC490FBE2F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DA73-6660-43E5-BA14-9409506A3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15E-1D2A-4369-ABD1-5AC490FBE2F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DA73-6660-43E5-BA14-9409506A3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15E-1D2A-4369-ABD1-5AC490FBE2F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DDA73-6660-43E5-BA14-9409506A3E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15E-1D2A-4369-ABD1-5AC490FBE2F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DA73-6660-43E5-BA14-9409506A3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115E-1D2A-4369-ABD1-5AC490FBE2F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E9DDA73-6660-43E5-BA14-9409506A3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A2115E-1D2A-4369-ABD1-5AC490FBE2F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DA73-6660-43E5-BA14-9409506A3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A2115E-1D2A-4369-ABD1-5AC490FBE2F9}" type="datetimeFigureOut">
              <a:rPr lang="en-US" smtClean="0"/>
              <a:pPr/>
              <a:t>3/26/2009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9DDA73-6660-43E5-BA14-9409506A3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aziWSxqGBD4&amp;NR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wins.com/formulae/probformulae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wins.com/features/comeback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eball-reference.com/postseason/" TargetMode="External"/><Relationship Id="rId2" Type="http://schemas.openxmlformats.org/officeDocument/2006/relationships/hyperlink" Target="http://baseball.about.com/od/seasonstructur1/tp/playoffsformat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848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Winning the World Series: Wild Card vs.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Ranked Teams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14600"/>
            <a:ext cx="2971800" cy="393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NL and AL Wild Card Combined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48600" cy="4648200"/>
          </a:xfrm>
        </p:spPr>
        <p:txBody>
          <a:bodyPr/>
          <a:lstStyle/>
          <a:p>
            <a:r>
              <a:rPr lang="en-US" dirty="0" smtClean="0"/>
              <a:t>Divisional Series </a:t>
            </a:r>
            <a:r>
              <a:rPr lang="en-US" dirty="0" err="1" smtClean="0"/>
              <a:t>Prob</a:t>
            </a:r>
            <a:r>
              <a:rPr lang="en-US" dirty="0" smtClean="0"/>
              <a:t>:  .571</a:t>
            </a:r>
          </a:p>
          <a:p>
            <a:endParaRPr lang="en-US" dirty="0"/>
          </a:p>
          <a:p>
            <a:r>
              <a:rPr lang="en-US" dirty="0" smtClean="0"/>
              <a:t>Championship Series:  .5625</a:t>
            </a:r>
          </a:p>
          <a:p>
            <a:endParaRPr lang="en-US" dirty="0"/>
          </a:p>
          <a:p>
            <a:r>
              <a:rPr lang="en-US" dirty="0" smtClean="0"/>
              <a:t>World Series:  .444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NL and AL Best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NLDS—14 times</a:t>
            </a:r>
          </a:p>
          <a:p>
            <a:pPr lvl="1"/>
            <a:r>
              <a:rPr lang="en-US" dirty="0" err="1" smtClean="0"/>
              <a:t>Prob</a:t>
            </a:r>
            <a:r>
              <a:rPr lang="en-US" dirty="0" smtClean="0"/>
              <a:t>:  .643</a:t>
            </a:r>
          </a:p>
          <a:p>
            <a:pPr lvl="1"/>
            <a:endParaRPr lang="en-US" dirty="0"/>
          </a:p>
          <a:p>
            <a:pPr lvl="1">
              <a:buNone/>
            </a:pPr>
            <a:r>
              <a:rPr lang="en-US" dirty="0" smtClean="0"/>
              <a:t>NLCS—9 times</a:t>
            </a:r>
          </a:p>
          <a:p>
            <a:pPr lvl="1">
              <a:buNone/>
            </a:pPr>
            <a:r>
              <a:rPr lang="en-US" dirty="0"/>
              <a:t>	-</a:t>
            </a:r>
            <a:r>
              <a:rPr lang="en-US" dirty="0" err="1" smtClean="0"/>
              <a:t>Prob</a:t>
            </a:r>
            <a:r>
              <a:rPr lang="en-US" dirty="0" smtClean="0"/>
              <a:t>: .444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World Series—4 times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Prob</a:t>
            </a:r>
            <a:r>
              <a:rPr lang="en-US" dirty="0" smtClean="0"/>
              <a:t>:  .250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ALDS—14 times</a:t>
            </a:r>
          </a:p>
          <a:p>
            <a:pPr lvl="1"/>
            <a:r>
              <a:rPr lang="en-US" dirty="0" err="1" smtClean="0"/>
              <a:t>Prob</a:t>
            </a:r>
            <a:r>
              <a:rPr lang="en-US" dirty="0" smtClean="0"/>
              <a:t>: .643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ALCS—9 times</a:t>
            </a:r>
          </a:p>
          <a:p>
            <a:pPr lvl="1">
              <a:buNone/>
            </a:pPr>
            <a:r>
              <a:rPr lang="en-US" dirty="0" smtClean="0"/>
              <a:t>	-</a:t>
            </a:r>
            <a:r>
              <a:rPr lang="en-US" dirty="0" err="1" smtClean="0"/>
              <a:t>Prob</a:t>
            </a:r>
            <a:r>
              <a:rPr lang="en-US" dirty="0" smtClean="0"/>
              <a:t>:  .643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World Series—6 times</a:t>
            </a:r>
          </a:p>
          <a:p>
            <a:pPr lvl="1">
              <a:buNone/>
            </a:pPr>
            <a:r>
              <a:rPr lang="en-US" dirty="0" smtClean="0"/>
              <a:t>	-</a:t>
            </a:r>
            <a:r>
              <a:rPr lang="en-US" dirty="0" err="1" smtClean="0"/>
              <a:t>Prob</a:t>
            </a:r>
            <a:r>
              <a:rPr lang="en-US" dirty="0" smtClean="0"/>
              <a:t>:  .666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NL and AL Combined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r>
              <a:rPr lang="en-US" dirty="0" smtClean="0"/>
              <a:t>Divisional Series </a:t>
            </a:r>
            <a:r>
              <a:rPr lang="en-US" dirty="0" err="1" smtClean="0"/>
              <a:t>Prob</a:t>
            </a:r>
            <a:r>
              <a:rPr lang="en-US" dirty="0" smtClean="0"/>
              <a:t>:  .643</a:t>
            </a:r>
          </a:p>
          <a:p>
            <a:endParaRPr lang="en-US" dirty="0"/>
          </a:p>
          <a:p>
            <a:r>
              <a:rPr lang="en-US" dirty="0" smtClean="0"/>
              <a:t>Championship Series </a:t>
            </a:r>
            <a:r>
              <a:rPr lang="en-US" dirty="0" err="1" smtClean="0"/>
              <a:t>Prob</a:t>
            </a:r>
            <a:r>
              <a:rPr lang="en-US" dirty="0" smtClean="0"/>
              <a:t>:  .555</a:t>
            </a:r>
          </a:p>
          <a:p>
            <a:endParaRPr lang="en-US" dirty="0"/>
          </a:p>
          <a:p>
            <a:r>
              <a:rPr lang="en-US" dirty="0" smtClean="0"/>
              <a:t>World Series </a:t>
            </a:r>
            <a:r>
              <a:rPr lang="en-US" dirty="0" err="1" smtClean="0"/>
              <a:t>Prob</a:t>
            </a:r>
            <a:r>
              <a:rPr lang="en-US" dirty="0" smtClean="0"/>
              <a:t>:  .555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Simulating League Championship Series</a:t>
            </a:r>
          </a:p>
          <a:p>
            <a:pPr>
              <a:buNone/>
            </a:pPr>
            <a:r>
              <a:rPr lang="en-US" dirty="0" smtClean="0"/>
              <a:t>AL Wildcard Team Probability: .375</a:t>
            </a:r>
          </a:p>
          <a:p>
            <a:pPr>
              <a:buNone/>
            </a:pPr>
            <a:r>
              <a:rPr lang="en-US" dirty="0" smtClean="0"/>
              <a:t>NL Wildcard Team Probability: .75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2008 All Over Again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24400"/>
            <a:ext cx="9586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219200"/>
            <a:ext cx="914400" cy="84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93544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6388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486400"/>
            <a:ext cx="86710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4495800"/>
            <a:ext cx="81640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2133600"/>
            <a:ext cx="961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371600"/>
            <a:ext cx="914400" cy="84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0"/>
            <a:ext cx="9586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1905000"/>
            <a:ext cx="914400" cy="84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2971800"/>
            <a:ext cx="914400" cy="84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1828800"/>
            <a:ext cx="961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5029200"/>
            <a:ext cx="86710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3962400"/>
            <a:ext cx="961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winner is….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5867400" cy="439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3042"/>
            <a:ext cx="1371600" cy="145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828800"/>
            <a:ext cx="2800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Possible Reasons for the Wild Card Teams’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36575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Dominant starting Pitching</a:t>
            </a:r>
          </a:p>
          <a:p>
            <a:pPr lvl="1"/>
            <a:r>
              <a:rPr lang="en-US" dirty="0" smtClean="0"/>
              <a:t>Ex.  2003 Florida Marlins who had </a:t>
            </a:r>
            <a:r>
              <a:rPr lang="en-US" dirty="0" err="1" smtClean="0"/>
              <a:t>Dontrelle</a:t>
            </a:r>
            <a:r>
              <a:rPr lang="en-US" dirty="0" smtClean="0"/>
              <a:t> Willis and Josh Beckett</a:t>
            </a:r>
          </a:p>
          <a:p>
            <a:r>
              <a:rPr lang="en-US" dirty="0" smtClean="0"/>
              <a:t>Wild Card does not mean they’re the worst team</a:t>
            </a:r>
          </a:p>
          <a:p>
            <a:pPr lvl="1"/>
            <a:r>
              <a:rPr lang="en-US" dirty="0" smtClean="0"/>
              <a:t>Ex. 2004 Boston Red Sox (98-64) had the second best record in the American League but were the Wild Card team finishing behind the New York Yankees (101-61)</a:t>
            </a:r>
          </a:p>
          <a:p>
            <a:r>
              <a:rPr lang="en-US" dirty="0" smtClean="0"/>
              <a:t>Exceptional performance by one player</a:t>
            </a:r>
          </a:p>
          <a:p>
            <a:pPr lvl="1"/>
            <a:r>
              <a:rPr lang="en-US" dirty="0" smtClean="0"/>
              <a:t>Ex. Barry Bonds in 2002 and Manny Ramirez in </a:t>
            </a:r>
            <a:r>
              <a:rPr lang="en-US" dirty="0" smtClean="0"/>
              <a:t>2008</a:t>
            </a:r>
          </a:p>
          <a:p>
            <a:r>
              <a:rPr lang="en-US" dirty="0" smtClean="0"/>
              <a:t>Rally monkeys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www.youtube.com/watch?v=aziWSxqGBD4&amp;NR=1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724400"/>
            <a:ext cx="2133600" cy="20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Limitations and 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Look into game by game probabilities instead of series by series</a:t>
            </a:r>
          </a:p>
          <a:p>
            <a:pPr lvl="1"/>
            <a:r>
              <a:rPr lang="en-US" dirty="0" smtClean="0">
                <a:hlinkClick r:id="rId2"/>
              </a:rPr>
              <a:t>http://www.whowins.com/formulae/probformulae.html</a:t>
            </a:r>
            <a:endParaRPr lang="en-US" dirty="0" smtClean="0"/>
          </a:p>
          <a:p>
            <a:r>
              <a:rPr lang="en-US" dirty="0" smtClean="0"/>
              <a:t>Identify a hot player before playoffs start and see how he and his team does throughout the playoffs to see if he makes a </a:t>
            </a:r>
            <a:r>
              <a:rPr lang="en-US" dirty="0" smtClean="0"/>
              <a:t>difference</a:t>
            </a:r>
          </a:p>
          <a:p>
            <a:r>
              <a:rPr lang="en-US" dirty="0" smtClean="0"/>
              <a:t>Look at difficulty of road to th</a:t>
            </a:r>
            <a:r>
              <a:rPr lang="en-US" dirty="0" smtClean="0"/>
              <a:t>e playoffs</a:t>
            </a:r>
          </a:p>
          <a:p>
            <a:pPr lvl="1"/>
            <a:r>
              <a:rPr lang="en-US" dirty="0" smtClean="0"/>
              <a:t>Ex: Boston cruising into the playoffs in 2004</a:t>
            </a:r>
          </a:p>
          <a:p>
            <a:pPr lvl="1"/>
            <a:r>
              <a:rPr lang="en-US" dirty="0" smtClean="0"/>
              <a:t>Ex: Colorado playing a one-game playoff in 2007</a:t>
            </a:r>
          </a:p>
          <a:p>
            <a:r>
              <a:rPr lang="en-US" dirty="0" smtClean="0"/>
              <a:t>There is not as much data available since the wild card was implemented in 1995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>
                <a:hlinkClick r:id="rId2"/>
              </a:rPr>
              <a:t>http://www.whowins.com/features/comeback.html</a:t>
            </a:r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http://baseball.about.com/od/seasonstructur1/tp/playoffsformat.htm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http://www.baseball-reference.com/postseason/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MLB Playoffs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Eight teams make the playoffs</a:t>
            </a:r>
          </a:p>
          <a:p>
            <a:r>
              <a:rPr lang="en-US" dirty="0"/>
              <a:t>F</a:t>
            </a:r>
            <a:r>
              <a:rPr lang="en-US" dirty="0" smtClean="0"/>
              <a:t>our each in the American and National Leagues</a:t>
            </a:r>
          </a:p>
          <a:p>
            <a:r>
              <a:rPr lang="en-US" dirty="0" smtClean="0"/>
              <a:t>There are three division champs and one wild card – the team with the best record that does not win a division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Division Series (ALDS and NLDS)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76962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The first round is the Division Series—best of five series </a:t>
            </a:r>
          </a:p>
          <a:p>
            <a:r>
              <a:rPr lang="en-US" dirty="0" smtClean="0"/>
              <a:t>The team with the best overall record gets the top seed and home-field advantage in the playoffs. It hosts Games 1, 2 and 5 in the Division Series round. The team with the second-best record will hosts Games 1, 2 and 5 in its series.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800600"/>
            <a:ext cx="4038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Wild Card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wild-card team plays the team with the best overall record</a:t>
            </a:r>
          </a:p>
          <a:p>
            <a:r>
              <a:rPr lang="en-US" dirty="0" smtClean="0"/>
              <a:t>If those teams are in the same division, then the wild-card team will face the team with the second-best record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League Championship Series (ALCS and NLCS)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467600" cy="4525963"/>
          </a:xfrm>
        </p:spPr>
        <p:txBody>
          <a:bodyPr/>
          <a:lstStyle/>
          <a:p>
            <a:r>
              <a:rPr lang="en-US" dirty="0" smtClean="0"/>
              <a:t>The winners of the Division Series advance to the best-of-seven American League and National League Championship Series</a:t>
            </a:r>
          </a:p>
          <a:p>
            <a:r>
              <a:rPr lang="en-US" dirty="0" smtClean="0"/>
              <a:t>The team with the best record of the remaining teams will have home-field advantage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876800"/>
            <a:ext cx="3198369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World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8382000" cy="2438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winners of the ALCS and NLCS advance to the World Series</a:t>
            </a:r>
          </a:p>
          <a:p>
            <a:r>
              <a:rPr lang="en-US" dirty="0" smtClean="0"/>
              <a:t>Home-field advantage in the World Series is determined by the winning league in the All-Star Game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124200"/>
            <a:ext cx="2743200" cy="352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34508"/>
            <a:ext cx="2438400" cy="309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addition of the wild card dramatically changed baseball</a:t>
            </a:r>
          </a:p>
          <a:p>
            <a:r>
              <a:rPr lang="en-US" dirty="0" smtClean="0"/>
              <a:t>We are trying to find a way to predict the probabilities that wild card teams have in advancing to the next round of the playoffs and ultimately winning the World Series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the Wild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- The </a:t>
            </a:r>
            <a:r>
              <a:rPr lang="en-US" dirty="0" smtClean="0"/>
              <a:t>Florida Marlins were </a:t>
            </a:r>
            <a:r>
              <a:rPr lang="en-US" dirty="0" smtClean="0"/>
              <a:t>the first W</a:t>
            </a:r>
            <a:r>
              <a:rPr lang="en-US" dirty="0" smtClean="0"/>
              <a:t>ild Card </a:t>
            </a:r>
            <a:r>
              <a:rPr lang="en-US" dirty="0" smtClean="0"/>
              <a:t>team to </a:t>
            </a:r>
            <a:r>
              <a:rPr lang="en-US" dirty="0" smtClean="0"/>
              <a:t>make it to </a:t>
            </a:r>
            <a:r>
              <a:rPr lang="en-US" dirty="0" smtClean="0"/>
              <a:t>the </a:t>
            </a:r>
            <a:r>
              <a:rPr lang="en-US" dirty="0" smtClean="0"/>
              <a:t>World Series</a:t>
            </a:r>
            <a:endParaRPr lang="en-US" dirty="0" smtClean="0"/>
          </a:p>
          <a:p>
            <a:r>
              <a:rPr lang="en-US" dirty="0" smtClean="0"/>
              <a:t>- The </a:t>
            </a:r>
            <a:r>
              <a:rPr lang="en-US" dirty="0" smtClean="0"/>
              <a:t>Florida Marlins were also the </a:t>
            </a:r>
            <a:r>
              <a:rPr lang="en-US" dirty="0" smtClean="0"/>
              <a:t>first </a:t>
            </a:r>
            <a:r>
              <a:rPr lang="en-US" dirty="0" smtClean="0"/>
              <a:t>Wild Card </a:t>
            </a:r>
            <a:r>
              <a:rPr lang="en-US" dirty="0" smtClean="0"/>
              <a:t>team to win the </a:t>
            </a:r>
            <a:r>
              <a:rPr lang="en-US" dirty="0" smtClean="0"/>
              <a:t>World Series.</a:t>
            </a:r>
            <a:endParaRPr lang="en-US" dirty="0" smtClean="0"/>
          </a:p>
          <a:p>
            <a:r>
              <a:rPr lang="en-US" dirty="0" smtClean="0"/>
              <a:t>- The </a:t>
            </a:r>
            <a:r>
              <a:rPr lang="en-US" dirty="0" smtClean="0"/>
              <a:t>Boston Red Sox have </a:t>
            </a:r>
            <a:r>
              <a:rPr lang="en-US" dirty="0" smtClean="0"/>
              <a:t>won six </a:t>
            </a:r>
            <a:r>
              <a:rPr lang="en-US" dirty="0" smtClean="0"/>
              <a:t>Wild Cards. </a:t>
            </a:r>
            <a:r>
              <a:rPr lang="en-US" dirty="0" smtClean="0"/>
              <a:t>(Most in MLB)</a:t>
            </a:r>
          </a:p>
          <a:p>
            <a:r>
              <a:rPr lang="en-US" dirty="0" smtClean="0"/>
              <a:t>- </a:t>
            </a:r>
            <a:r>
              <a:rPr lang="en-US" dirty="0" smtClean="0"/>
              <a:t>The Marlins are the only NL Wild Card team to win the World Series</a:t>
            </a:r>
            <a:endParaRPr lang="en-US" dirty="0" smtClean="0"/>
          </a:p>
          <a:p>
            <a:r>
              <a:rPr lang="en-US" dirty="0" smtClean="0"/>
              <a:t>- Only four times has a </a:t>
            </a:r>
            <a:r>
              <a:rPr lang="en-US" dirty="0" smtClean="0"/>
              <a:t>Wild Card </a:t>
            </a:r>
            <a:r>
              <a:rPr lang="en-US" dirty="0" smtClean="0"/>
              <a:t>team won the </a:t>
            </a:r>
            <a:r>
              <a:rPr lang="en-US" dirty="0" smtClean="0"/>
              <a:t>World Series: Florida Marlins (1997 </a:t>
            </a:r>
            <a:r>
              <a:rPr lang="en-US" dirty="0" smtClean="0"/>
              <a:t>and 2003), </a:t>
            </a:r>
            <a:r>
              <a:rPr lang="en-US" dirty="0" smtClean="0"/>
              <a:t>Anaheim  Angels(2002</a:t>
            </a:r>
            <a:r>
              <a:rPr lang="en-US" dirty="0" smtClean="0"/>
              <a:t>), </a:t>
            </a:r>
            <a:r>
              <a:rPr lang="en-US" smtClean="0"/>
              <a:t>and </a:t>
            </a:r>
            <a:r>
              <a:rPr lang="en-US" smtClean="0"/>
              <a:t>Boston Red Sox (2004</a:t>
            </a:r>
            <a:r>
              <a:rPr lang="en-US" dirty="0" smtClean="0"/>
              <a:t>).</a:t>
            </a:r>
          </a:p>
          <a:p>
            <a:r>
              <a:rPr lang="en-US" dirty="0" smtClean="0"/>
              <a:t>- 2002 is the only year that both Wildcards played each other in the World Series. (San Francisco and Anaheim)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NL and AL Wild Card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NLDS (5 game series)– 14 times</a:t>
            </a:r>
          </a:p>
          <a:p>
            <a:pPr lvl="1">
              <a:buNone/>
            </a:pPr>
            <a:r>
              <a:rPr lang="en-US" dirty="0" smtClean="0"/>
              <a:t>	-</a:t>
            </a:r>
            <a:r>
              <a:rPr lang="en-US" dirty="0" err="1" smtClean="0"/>
              <a:t>Prob</a:t>
            </a:r>
            <a:r>
              <a:rPr lang="en-US" dirty="0" smtClean="0"/>
              <a:t>:  .571</a:t>
            </a: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NLCS( 7 Game series)—8 times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Prob</a:t>
            </a:r>
            <a:r>
              <a:rPr lang="en-US" dirty="0" smtClean="0"/>
              <a:t>:  .75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World Series (7 game series)—6 times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Prob</a:t>
            </a:r>
            <a:r>
              <a:rPr lang="en-US" dirty="0" smtClean="0"/>
              <a:t>:  .333</a:t>
            </a:r>
            <a:endParaRPr lang="en-US" dirty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ALDS (5 game series)—14 times</a:t>
            </a:r>
          </a:p>
          <a:p>
            <a:pPr lvl="1">
              <a:buNone/>
            </a:pPr>
            <a:r>
              <a:rPr lang="en-US" dirty="0" smtClean="0"/>
              <a:t>	-</a:t>
            </a:r>
            <a:r>
              <a:rPr lang="en-US" dirty="0" err="1" smtClean="0"/>
              <a:t>Prob</a:t>
            </a:r>
            <a:r>
              <a:rPr lang="en-US" dirty="0" smtClean="0"/>
              <a:t>: .571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ALCS (7 game series)—8 times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Prob</a:t>
            </a:r>
            <a:r>
              <a:rPr lang="en-US" dirty="0" smtClean="0"/>
              <a:t>: .375 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World Series (7 game series)—3 times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-</a:t>
            </a:r>
            <a:r>
              <a:rPr lang="en-US" dirty="0" err="1" smtClean="0"/>
              <a:t>Prob</a:t>
            </a:r>
            <a:r>
              <a:rPr lang="en-US" dirty="0" smtClean="0"/>
              <a:t>: .666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687</Words>
  <Application>Microsoft Office PowerPoint</Application>
  <PresentationFormat>On-screen Show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Winning the World Series: Wild Card vs. 1st Ranked Teams</vt:lpstr>
      <vt:lpstr>How MLB Playoffs Work</vt:lpstr>
      <vt:lpstr>Division Series (ALDS and NLDS) </vt:lpstr>
      <vt:lpstr>Wild Card Teams</vt:lpstr>
      <vt:lpstr>League Championship Series (ALCS and NLCS) </vt:lpstr>
      <vt:lpstr>World Series</vt:lpstr>
      <vt:lpstr>Our Goal</vt:lpstr>
      <vt:lpstr>Facts about the Wild Card</vt:lpstr>
      <vt:lpstr>NL and AL Wild Card Probabilities</vt:lpstr>
      <vt:lpstr>NL and AL Wild Card Combined</vt:lpstr>
      <vt:lpstr>NL and AL Best Records</vt:lpstr>
      <vt:lpstr>NL and AL Combined</vt:lpstr>
      <vt:lpstr>Class Exercise</vt:lpstr>
      <vt:lpstr>2008 All Over Again</vt:lpstr>
      <vt:lpstr>And the winner is….</vt:lpstr>
      <vt:lpstr>Possible Reasons for the Wild Card Teams’ Success</vt:lpstr>
      <vt:lpstr>Limitations and Future Research</vt:lpstr>
      <vt:lpstr>Article</vt:lpstr>
      <vt:lpstr>References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kalism</dc:creator>
  <cp:lastModifiedBy>wendtj</cp:lastModifiedBy>
  <cp:revision>29</cp:revision>
  <dcterms:created xsi:type="dcterms:W3CDTF">2009-03-26T22:46:25Z</dcterms:created>
  <dcterms:modified xsi:type="dcterms:W3CDTF">2009-03-27T03:03:48Z</dcterms:modified>
</cp:coreProperties>
</file>