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9D1726C-0917-44E3-BD5A-A33F76ED07D5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216F6F-9903-40C2-B47F-387A93A34F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Study of NCAA Football Recruits and Commitment Dates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667000"/>
            <a:ext cx="1905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667000"/>
            <a:ext cx="1905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09800" y="53340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3/19/2008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5334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3439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 How Good is Rank as a Predictor of Commitment Date?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0574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70648" cy="1143000"/>
          </a:xfrm>
        </p:spPr>
        <p:txBody>
          <a:bodyPr/>
          <a:lstStyle/>
          <a:p>
            <a:pPr algn="ctr"/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football players are evaluated on skill and potential</a:t>
            </a:r>
          </a:p>
          <a:p>
            <a:endParaRPr lang="en-US" dirty="0"/>
          </a:p>
          <a:p>
            <a:r>
              <a:rPr lang="en-US" dirty="0" smtClean="0"/>
              <a:t>College Coaches determine whether they want to offer a scholarship or not</a:t>
            </a:r>
          </a:p>
          <a:p>
            <a:endParaRPr lang="en-US" dirty="0"/>
          </a:p>
          <a:p>
            <a:r>
              <a:rPr lang="en-US" dirty="0" smtClean="0"/>
              <a:t>High school football players attend camps, go on visits, talk with coaches</a:t>
            </a:r>
          </a:p>
          <a:p>
            <a:endParaRPr lang="en-US" dirty="0"/>
          </a:p>
          <a:p>
            <a:r>
              <a:rPr lang="en-US" dirty="0" smtClean="0"/>
              <a:t>Eventually, the player cuts down their list of schools and then make a final decision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343400"/>
            <a:ext cx="2000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096000" cy="1143000"/>
          </a:xfrm>
        </p:spPr>
        <p:txBody>
          <a:bodyPr/>
          <a:lstStyle/>
          <a:p>
            <a:pPr algn="ctr"/>
            <a:r>
              <a:rPr lang="en-US" dirty="0" smtClean="0"/>
              <a:t>Types of Commitments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05000"/>
            <a:ext cx="6224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-Soft Verbal: Commit is “committed” to the school, but often</a:t>
            </a:r>
          </a:p>
          <a:p>
            <a:r>
              <a:rPr lang="en-US" dirty="0" smtClean="0"/>
              <a:t>changes decision and  goes on visits to other schools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971800"/>
            <a:ext cx="6763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-Solid Verbal: Commit had decided to attend the school ( players</a:t>
            </a:r>
          </a:p>
          <a:p>
            <a:r>
              <a:rPr lang="en-US" dirty="0" smtClean="0"/>
              <a:t>Still tend to de-commit)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038600"/>
            <a:ext cx="678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-LOI: Signed Letter of Intent – the player WILL attend the college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70648" cy="1143000"/>
          </a:xfrm>
        </p:spPr>
        <p:txBody>
          <a:bodyPr/>
          <a:lstStyle/>
          <a:p>
            <a:pPr algn="ctr"/>
            <a:r>
              <a:rPr lang="en-US" dirty="0" smtClean="0"/>
              <a:t>Signing Day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371600"/>
            <a:ext cx="3000375" cy="224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3962400"/>
            <a:ext cx="78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 in February when high school players choose a school and sign an LOI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5105400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(This year it is on February 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70648" cy="1143000"/>
          </a:xfrm>
        </p:spPr>
        <p:txBody>
          <a:bodyPr/>
          <a:lstStyle/>
          <a:p>
            <a:pPr algn="ctr"/>
            <a:r>
              <a:rPr lang="en-US" dirty="0" smtClean="0"/>
              <a:t>Rankings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38200" y="1600200"/>
            <a:ext cx="6771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Football Players are rated nationally, by state, by and by position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38200" y="2209800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They are given stars to represent how good they are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81000" y="3124200"/>
            <a:ext cx="146706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 star recruit</a:t>
            </a:r>
          </a:p>
          <a:p>
            <a:endParaRPr lang="en-US" dirty="0"/>
          </a:p>
          <a:p>
            <a:r>
              <a:rPr lang="en-US" dirty="0" smtClean="0"/>
              <a:t>4 star recruit</a:t>
            </a:r>
          </a:p>
          <a:p>
            <a:endParaRPr lang="en-US" dirty="0"/>
          </a:p>
          <a:p>
            <a:r>
              <a:rPr lang="en-US" dirty="0" smtClean="0"/>
              <a:t>3 star recruit</a:t>
            </a:r>
            <a:endParaRPr lang="en-US" dirty="0"/>
          </a:p>
        </p:txBody>
      </p:sp>
      <p:pic>
        <p:nvPicPr>
          <p:cNvPr id="4158" name="Picture 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76600"/>
            <a:ext cx="1428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" name="Rectangle 69"/>
          <p:cNvSpPr/>
          <p:nvPr/>
        </p:nvSpPr>
        <p:spPr>
          <a:xfrm>
            <a:off x="2286000" y="5410200"/>
            <a:ext cx="155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Terrelle</a:t>
            </a:r>
            <a:r>
              <a:rPr lang="en-US" dirty="0" smtClean="0"/>
              <a:t> Pryor</a:t>
            </a:r>
            <a:endParaRPr lang="en-US" dirty="0"/>
          </a:p>
        </p:txBody>
      </p:sp>
      <p:pic>
        <p:nvPicPr>
          <p:cNvPr id="4159" name="Picture 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1428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" name="Rectangle 71"/>
          <p:cNvSpPr/>
          <p:nvPr/>
        </p:nvSpPr>
        <p:spPr>
          <a:xfrm>
            <a:off x="4419600" y="5410200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E.J. Manuel</a:t>
            </a:r>
            <a:endParaRPr lang="en-US" dirty="0"/>
          </a:p>
        </p:txBody>
      </p:sp>
      <p:pic>
        <p:nvPicPr>
          <p:cNvPr id="4160" name="Picture 6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276600"/>
            <a:ext cx="1428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" name="Rectangle 73"/>
          <p:cNvSpPr/>
          <p:nvPr/>
        </p:nvSpPr>
        <p:spPr>
          <a:xfrm>
            <a:off x="6477000" y="5410200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Bret </a:t>
            </a:r>
            <a:r>
              <a:rPr lang="en-US" dirty="0" err="1" smtClean="0"/>
              <a:t>Jefcoat</a:t>
            </a:r>
            <a:endParaRPr lang="en-US" dirty="0"/>
          </a:p>
        </p:txBody>
      </p:sp>
      <p:pic>
        <p:nvPicPr>
          <p:cNvPr id="4161" name="Picture 6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819400"/>
            <a:ext cx="1447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62" name="Picture 6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2819400"/>
            <a:ext cx="123340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63" name="Picture 6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2819400"/>
            <a:ext cx="993250" cy="33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70648" cy="1143000"/>
          </a:xfrm>
        </p:spPr>
        <p:txBody>
          <a:bodyPr/>
          <a:lstStyle/>
          <a:p>
            <a:pPr algn="ctr"/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7404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Three star recruits will  commit to a school earlier than five star recruits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514600"/>
            <a:ext cx="663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higher the recruit’s rank, the longer they will wait to commit</a:t>
            </a:r>
            <a:endParaRPr lang="en-US" dirty="0"/>
          </a:p>
        </p:txBody>
      </p:sp>
      <p:pic>
        <p:nvPicPr>
          <p:cNvPr id="18435" name="Picture 3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36" name="Picture 4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37" name="Picture 5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38" name="Picture 6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39" name="Picture 7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40" name="Picture 8" descr="http://media.scout.com/media/site_logo/camer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2875" cy="114300"/>
          </a:xfrm>
          <a:prstGeom prst="rect">
            <a:avLst/>
          </a:prstGeom>
          <a:noFill/>
        </p:spPr>
      </p:pic>
      <p:pic>
        <p:nvPicPr>
          <p:cNvPr id="18441" name="Picture 9" descr="http://media.scout.com/media/a/_network/chec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5250" cy="104775"/>
          </a:xfrm>
          <a:prstGeom prst="rect">
            <a:avLst/>
          </a:prstGeom>
          <a:noFill/>
        </p:spPr>
      </p:pic>
      <p:pic>
        <p:nvPicPr>
          <p:cNvPr id="18442" name="Picture 10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43" name="Picture 11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44" name="Picture 12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45" name="Picture 13" descr="http://media.scout.com/media/a/_network/chec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5250" cy="104775"/>
          </a:xfrm>
          <a:prstGeom prst="rect">
            <a:avLst/>
          </a:prstGeom>
          <a:noFill/>
        </p:spPr>
      </p:pic>
      <p:pic>
        <p:nvPicPr>
          <p:cNvPr id="18446" name="Picture 14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47" name="Picture 15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48" name="Picture 16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49" name="Picture 17" descr="http://media.scout.com/media/a/_network/st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18450" name="Picture 18" descr="http://media.scout.com/media/site_logo/camer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2875" cy="114300"/>
          </a:xfrm>
          <a:prstGeom prst="rect">
            <a:avLst/>
          </a:prstGeom>
          <a:noFill/>
        </p:spPr>
      </p:pic>
      <p:pic>
        <p:nvPicPr>
          <p:cNvPr id="18451" name="Picture 19" descr="http://media.scout.com/media/a/_network/chec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5250" cy="104775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914400" y="3962400"/>
            <a:ext cx="7366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-Used national rankings for position</a:t>
            </a:r>
          </a:p>
          <a:p>
            <a:r>
              <a:rPr lang="en-US" dirty="0" smtClean="0"/>
              <a:t>-Used all recruits that signed with the top 25 recruiting schools of 2008</a:t>
            </a:r>
          </a:p>
          <a:p>
            <a:r>
              <a:rPr lang="en-US" dirty="0" smtClean="0"/>
              <a:t>According to scout.com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70648" cy="1143000"/>
          </a:xfrm>
        </p:spPr>
        <p:txBody>
          <a:bodyPr/>
          <a:lstStyle/>
          <a:p>
            <a:pPr algn="ctr"/>
            <a:r>
              <a:rPr lang="en-US" dirty="0" smtClean="0"/>
              <a:t>Top 25 Schools</a:t>
            </a:r>
            <a:endParaRPr lang="en-US" dirty="0"/>
          </a:p>
        </p:txBody>
      </p:sp>
      <p:pic>
        <p:nvPicPr>
          <p:cNvPr id="24577" name="Picture 1" descr="http://media.scout.com/Images/uparrow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3825" cy="9525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362200"/>
          <a:ext cx="853440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47800"/>
                <a:gridCol w="18288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Bama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 Michigan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 Clemson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 Texas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 Nebraska</a:t>
                      </a:r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dirty="0" smtClean="0"/>
                        <a:t>2. 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 LSU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 Florida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 Arizona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 BC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Miami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 FSU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 Oklahoma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 Auburn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 Oregon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OSU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 USC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 Washington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 Illinois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 Arkansas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Georgia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 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 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 Pitt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3439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333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A Study of NCAA Football Recruits and Commitment Dates</vt:lpstr>
      <vt:lpstr>The Process</vt:lpstr>
      <vt:lpstr>Types of Commitments</vt:lpstr>
      <vt:lpstr>Signing Day</vt:lpstr>
      <vt:lpstr>Rankings</vt:lpstr>
      <vt:lpstr>Hypothesis</vt:lpstr>
      <vt:lpstr>Top 25 Schools</vt:lpstr>
      <vt:lpstr>Slide 8</vt:lpstr>
      <vt:lpstr>Slide 9</vt:lpstr>
      <vt:lpstr>Slide 10</vt:lpstr>
      <vt:lpstr>So How Good is Rank as a Predictor of Commitment Date?</vt:lpstr>
      <vt:lpstr>Slide 12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NCAA Football Recruits and Commitment Dates</dc:title>
  <dc:creator>spagnolan</dc:creator>
  <cp:lastModifiedBy>spagnolan</cp:lastModifiedBy>
  <cp:revision>15</cp:revision>
  <dcterms:created xsi:type="dcterms:W3CDTF">2009-02-01T23:05:08Z</dcterms:created>
  <dcterms:modified xsi:type="dcterms:W3CDTF">2009-02-01T23:59:35Z</dcterms:modified>
</cp:coreProperties>
</file>